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2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2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2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6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0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1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8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D7F5C-8BEB-4E19-AA3A-EE0395FC2B9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B326-01EA-42F3-A5F9-2428AF3E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0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obvirtualsocial@lsuhsc.edu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rgbClr val="472F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910" y="125355"/>
            <a:ext cx="1278513" cy="118620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7" name="TextBox 6"/>
          <p:cNvSpPr txBox="1"/>
          <p:nvPr/>
        </p:nvSpPr>
        <p:spPr>
          <a:xfrm>
            <a:off x="325394" y="1988235"/>
            <a:ext cx="11541211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72F9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LSU Health Sciences Center OB/GYN Residency Program</a:t>
            </a:r>
          </a:p>
          <a:p>
            <a:pPr algn="ctr"/>
            <a:r>
              <a:rPr lang="en-US" sz="1600" b="1" dirty="0" smtClean="0">
                <a:solidFill>
                  <a:srgbClr val="472F9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Get to Know Us Virtual Social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join us for one of our virtual socials to learn more about the OB/GYN Residency Program at LSU Health!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4, 2020 – 7:00-8:00 pm (CST)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11. 2020 – 7:00-8:00 pm (CST)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18, 2020 – 7:00-8:00 pm (CST)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pre-register by emailing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obvirtualsocial@lsuhsc.edu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to receive a link to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meeting.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472F9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Welcome and Introduction: Dr. Asha Heard, Program Director</a:t>
            </a:r>
          </a:p>
          <a:p>
            <a:pPr algn="ctr"/>
            <a:r>
              <a:rPr lang="en-US" sz="1400" b="1" dirty="0" smtClean="0">
                <a:solidFill>
                  <a:srgbClr val="472F9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Q&amp;A Session with Dr. Heard</a:t>
            </a:r>
          </a:p>
          <a:p>
            <a:pPr algn="ctr"/>
            <a:r>
              <a:rPr lang="en-US" sz="1400" b="1" dirty="0" smtClean="0">
                <a:solidFill>
                  <a:srgbClr val="472F9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Open Discussion with Current Residents</a:t>
            </a:r>
          </a:p>
          <a:p>
            <a:pPr algn="ctr"/>
            <a:r>
              <a:rPr lang="en-US" sz="1400" b="1" dirty="0" smtClean="0">
                <a:solidFill>
                  <a:srgbClr val="472F9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Q&amp;A with Current Residents</a:t>
            </a:r>
          </a:p>
          <a:p>
            <a:pPr algn="ctr"/>
            <a:endParaRPr lang="en-US" sz="1600" b="1" i="1" dirty="0">
              <a:solidFill>
                <a:srgbClr val="472F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2008 12:48:11 P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32" y="5436158"/>
            <a:ext cx="1738059" cy="13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015 9:33:26 A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491" y="5436159"/>
            <a:ext cx="2097841" cy="13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idency Retreat 20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32" y="5436160"/>
            <a:ext cx="1767758" cy="13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008 11:17:29 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090" y="5435254"/>
            <a:ext cx="1738367" cy="130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5 Signs You'll Make a Great Doctor | Top Universities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1"/>
          <a:stretch/>
        </p:blipFill>
        <p:spPr bwMode="auto">
          <a:xfrm>
            <a:off x="363560" y="5435253"/>
            <a:ext cx="2156563" cy="130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US cities at risk of OBGYN shortage: Las Vegas, Salt Lake City ..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458" y="5422744"/>
            <a:ext cx="1978022" cy="131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7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Chatelain, Nicole A.</dc:creator>
  <cp:lastModifiedBy>Chatelain, Nicole A.</cp:lastModifiedBy>
  <cp:revision>10</cp:revision>
  <dcterms:created xsi:type="dcterms:W3CDTF">2020-08-24T16:32:00Z</dcterms:created>
  <dcterms:modified xsi:type="dcterms:W3CDTF">2020-08-24T18:50:22Z</dcterms:modified>
</cp:coreProperties>
</file>