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8"/>
  </p:notesMasterIdLst>
  <p:handoutMasterIdLst>
    <p:handoutMasterId r:id="rId39"/>
  </p:handoutMasterIdLst>
  <p:sldIdLst>
    <p:sldId id="256" r:id="rId2"/>
    <p:sldId id="324" r:id="rId3"/>
    <p:sldId id="305" r:id="rId4"/>
    <p:sldId id="312" r:id="rId5"/>
    <p:sldId id="313" r:id="rId6"/>
    <p:sldId id="310" r:id="rId7"/>
    <p:sldId id="315" r:id="rId8"/>
    <p:sldId id="337" r:id="rId9"/>
    <p:sldId id="318" r:id="rId10"/>
    <p:sldId id="321" r:id="rId11"/>
    <p:sldId id="320" r:id="rId12"/>
    <p:sldId id="338" r:id="rId13"/>
    <p:sldId id="307" r:id="rId14"/>
    <p:sldId id="322" r:id="rId15"/>
    <p:sldId id="339" r:id="rId16"/>
    <p:sldId id="341" r:id="rId17"/>
    <p:sldId id="308" r:id="rId18"/>
    <p:sldId id="316" r:id="rId19"/>
    <p:sldId id="317" r:id="rId20"/>
    <p:sldId id="340" r:id="rId21"/>
    <p:sldId id="309" r:id="rId22"/>
    <p:sldId id="342" r:id="rId23"/>
    <p:sldId id="343" r:id="rId24"/>
    <p:sldId id="323" r:id="rId25"/>
    <p:sldId id="333" r:id="rId26"/>
    <p:sldId id="334" r:id="rId27"/>
    <p:sldId id="335" r:id="rId28"/>
    <p:sldId id="336" r:id="rId29"/>
    <p:sldId id="325" r:id="rId30"/>
    <p:sldId id="326" r:id="rId31"/>
    <p:sldId id="332" r:id="rId32"/>
    <p:sldId id="327" r:id="rId33"/>
    <p:sldId id="328" r:id="rId34"/>
    <p:sldId id="329" r:id="rId35"/>
    <p:sldId id="330" r:id="rId36"/>
    <p:sldId id="331" r:id="rId37"/>
  </p:sldIdLst>
  <p:sldSz cx="9144000" cy="6858000" type="screen4x3"/>
  <p:notesSz cx="7010400" cy="9296400"/>
  <p:embeddedFontLst>
    <p:embeddedFont>
      <p:font typeface="Calibri" panose="020F0502020204030204" pitchFamily="34" charset="0"/>
      <p:regular r:id="rId40"/>
      <p:bold r:id="rId41"/>
      <p:italic r:id="rId42"/>
      <p:boldItalic r:id="rId43"/>
    </p:embeddedFont>
    <p:embeddedFont>
      <p:font typeface="MetaOT-Bold" panose="020B0804030101020102" pitchFamily="34" charset="0"/>
      <p:bold r:id="rId44"/>
    </p:embeddedFont>
    <p:embeddedFont>
      <p:font typeface="Tw Cen MT" panose="020B0602020104020603" pitchFamily="34" charset="0"/>
      <p:regular r:id="rId45"/>
      <p:bold r:id="rId46"/>
      <p:italic r:id="rId47"/>
      <p:boldItalic r:id="rId48"/>
    </p:embeddedFont>
    <p:embeddedFont>
      <p:font typeface="Wingdings 2" panose="05020102010507070707" pitchFamily="18" charset="2"/>
      <p:regular r:id="rId49"/>
    </p:embeddedFont>
    <p:embeddedFont>
      <p:font typeface="Wingdings 3" panose="05040102010807070707" pitchFamily="18" charset="2"/>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4F"/>
    <a:srgbClr val="4F2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77951-E93B-419F-B0F4-B74351D46587}" v="21" dt="2022-09-14T14:16:10.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2" autoAdjust="0"/>
    <p:restoredTop sz="86410" autoAdjust="0"/>
  </p:normalViewPr>
  <p:slideViewPr>
    <p:cSldViewPr>
      <p:cViewPr varScale="1">
        <p:scale>
          <a:sx n="96" d="100"/>
          <a:sy n="96" d="100"/>
        </p:scale>
        <p:origin x="1632" y="96"/>
      </p:cViewPr>
      <p:guideLst>
        <p:guide orient="horz" pos="2160"/>
        <p:guide pos="2880"/>
      </p:guideLst>
    </p:cSldViewPr>
  </p:slideViewPr>
  <p:outlineViewPr>
    <p:cViewPr>
      <p:scale>
        <a:sx n="33" d="100"/>
        <a:sy n="33" d="100"/>
      </p:scale>
      <p:origin x="0" y="-37332"/>
    </p:cViewPr>
  </p:outlineViewPr>
  <p:notesTextViewPr>
    <p:cViewPr>
      <p:scale>
        <a:sx n="1" d="1"/>
        <a:sy n="1" d="1"/>
      </p:scale>
      <p:origin x="0" y="0"/>
    </p:cViewPr>
  </p:notesTextViewPr>
  <p:sorterViewPr>
    <p:cViewPr varScale="1">
      <p:scale>
        <a:sx n="100" d="100"/>
        <a:sy n="100" d="100"/>
      </p:scale>
      <p:origin x="0" y="-2748"/>
    </p:cViewPr>
  </p:sorterViewPr>
  <p:notesViewPr>
    <p:cSldViewPr>
      <p:cViewPr varScale="1">
        <p:scale>
          <a:sx n="67" d="100"/>
          <a:sy n="67" d="100"/>
        </p:scale>
        <p:origin x="3654"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n, Julie" userId="7031a6ef-8aea-406a-920b-c69685458425" providerId="ADAL" clId="{63377951-E93B-419F-B0F4-B74351D46587}"/>
    <pc:docChg chg="undo custSel addSld modSld sldOrd">
      <pc:chgData name="Cain, Julie" userId="7031a6ef-8aea-406a-920b-c69685458425" providerId="ADAL" clId="{63377951-E93B-419F-B0F4-B74351D46587}" dt="2022-09-14T17:02:33.109" v="277" actId="1076"/>
      <pc:docMkLst>
        <pc:docMk/>
      </pc:docMkLst>
      <pc:sldChg chg="delSp mod">
        <pc:chgData name="Cain, Julie" userId="7031a6ef-8aea-406a-920b-c69685458425" providerId="ADAL" clId="{63377951-E93B-419F-B0F4-B74351D46587}" dt="2022-09-14T12:31:43.492" v="0" actId="478"/>
        <pc:sldMkLst>
          <pc:docMk/>
          <pc:sldMk cId="3781475579" sldId="256"/>
        </pc:sldMkLst>
        <pc:spChg chg="del">
          <ac:chgData name="Cain, Julie" userId="7031a6ef-8aea-406a-920b-c69685458425" providerId="ADAL" clId="{63377951-E93B-419F-B0F4-B74351D46587}" dt="2022-09-14T12:31:43.492" v="0" actId="478"/>
          <ac:spMkLst>
            <pc:docMk/>
            <pc:sldMk cId="3781475579" sldId="256"/>
            <ac:spMk id="4" creationId="{00000000-0000-0000-0000-000000000000}"/>
          </ac:spMkLst>
        </pc:spChg>
      </pc:sldChg>
      <pc:sldChg chg="delSp modSp mod">
        <pc:chgData name="Cain, Julie" userId="7031a6ef-8aea-406a-920b-c69685458425" providerId="ADAL" clId="{63377951-E93B-419F-B0F4-B74351D46587}" dt="2022-09-14T14:21:51.866" v="243" actId="478"/>
        <pc:sldMkLst>
          <pc:docMk/>
          <pc:sldMk cId="125658747" sldId="328"/>
        </pc:sldMkLst>
        <pc:spChg chg="del mod">
          <ac:chgData name="Cain, Julie" userId="7031a6ef-8aea-406a-920b-c69685458425" providerId="ADAL" clId="{63377951-E93B-419F-B0F4-B74351D46587}" dt="2022-09-14T14:21:51.866" v="243" actId="478"/>
          <ac:spMkLst>
            <pc:docMk/>
            <pc:sldMk cId="125658747" sldId="328"/>
            <ac:spMk id="3" creationId="{00000000-0000-0000-0000-000000000000}"/>
          </ac:spMkLst>
        </pc:spChg>
      </pc:sldChg>
      <pc:sldChg chg="delSp mod">
        <pc:chgData name="Cain, Julie" userId="7031a6ef-8aea-406a-920b-c69685458425" providerId="ADAL" clId="{63377951-E93B-419F-B0F4-B74351D46587}" dt="2022-09-14T14:22:05.003" v="244" actId="478"/>
        <pc:sldMkLst>
          <pc:docMk/>
          <pc:sldMk cId="3260856189" sldId="329"/>
        </pc:sldMkLst>
        <pc:spChg chg="del">
          <ac:chgData name="Cain, Julie" userId="7031a6ef-8aea-406a-920b-c69685458425" providerId="ADAL" clId="{63377951-E93B-419F-B0F4-B74351D46587}" dt="2022-09-14T14:22:05.003" v="244" actId="478"/>
          <ac:spMkLst>
            <pc:docMk/>
            <pc:sldMk cId="3260856189" sldId="329"/>
            <ac:spMk id="3" creationId="{00000000-0000-0000-0000-000000000000}"/>
          </ac:spMkLst>
        </pc:spChg>
      </pc:sldChg>
      <pc:sldChg chg="delSp mod">
        <pc:chgData name="Cain, Julie" userId="7031a6ef-8aea-406a-920b-c69685458425" providerId="ADAL" clId="{63377951-E93B-419F-B0F4-B74351D46587}" dt="2022-09-14T14:22:26.525" v="245" actId="478"/>
        <pc:sldMkLst>
          <pc:docMk/>
          <pc:sldMk cId="3135804745" sldId="330"/>
        </pc:sldMkLst>
        <pc:spChg chg="del">
          <ac:chgData name="Cain, Julie" userId="7031a6ef-8aea-406a-920b-c69685458425" providerId="ADAL" clId="{63377951-E93B-419F-B0F4-B74351D46587}" dt="2022-09-14T14:22:26.525" v="245" actId="478"/>
          <ac:spMkLst>
            <pc:docMk/>
            <pc:sldMk cId="3135804745" sldId="330"/>
            <ac:spMk id="3" creationId="{00000000-0000-0000-0000-000000000000}"/>
          </ac:spMkLst>
        </pc:spChg>
      </pc:sldChg>
      <pc:sldChg chg="modSp mod">
        <pc:chgData name="Cain, Julie" userId="7031a6ef-8aea-406a-920b-c69685458425" providerId="ADAL" clId="{63377951-E93B-419F-B0F4-B74351D46587}" dt="2022-09-14T14:20:47.117" v="241" actId="33524"/>
        <pc:sldMkLst>
          <pc:docMk/>
          <pc:sldMk cId="3199298856" sldId="333"/>
        </pc:sldMkLst>
        <pc:spChg chg="mod">
          <ac:chgData name="Cain, Julie" userId="7031a6ef-8aea-406a-920b-c69685458425" providerId="ADAL" clId="{63377951-E93B-419F-B0F4-B74351D46587}" dt="2022-09-14T14:20:47.117" v="241" actId="33524"/>
          <ac:spMkLst>
            <pc:docMk/>
            <pc:sldMk cId="3199298856" sldId="333"/>
            <ac:spMk id="3" creationId="{00000000-0000-0000-0000-000000000000}"/>
          </ac:spMkLst>
        </pc:spChg>
      </pc:sldChg>
      <pc:sldChg chg="modSp mod">
        <pc:chgData name="Cain, Julie" userId="7031a6ef-8aea-406a-920b-c69685458425" providerId="ADAL" clId="{63377951-E93B-419F-B0F4-B74351D46587}" dt="2022-09-14T17:02:33.109" v="277" actId="1076"/>
        <pc:sldMkLst>
          <pc:docMk/>
          <pc:sldMk cId="4133916527" sldId="334"/>
        </pc:sldMkLst>
        <pc:spChg chg="mod">
          <ac:chgData name="Cain, Julie" userId="7031a6ef-8aea-406a-920b-c69685458425" providerId="ADAL" clId="{63377951-E93B-419F-B0F4-B74351D46587}" dt="2022-09-14T17:02:33.109" v="277" actId="1076"/>
          <ac:spMkLst>
            <pc:docMk/>
            <pc:sldMk cId="4133916527" sldId="334"/>
            <ac:spMk id="3" creationId="{00000000-0000-0000-0000-000000000000}"/>
          </ac:spMkLst>
        </pc:spChg>
      </pc:sldChg>
      <pc:sldChg chg="addSp delSp modSp new mod">
        <pc:chgData name="Cain, Julie" userId="7031a6ef-8aea-406a-920b-c69685458425" providerId="ADAL" clId="{63377951-E93B-419F-B0F4-B74351D46587}" dt="2022-09-14T13:04:14.961" v="78" actId="1076"/>
        <pc:sldMkLst>
          <pc:docMk/>
          <pc:sldMk cId="1030106776" sldId="337"/>
        </pc:sldMkLst>
        <pc:spChg chg="mod">
          <ac:chgData name="Cain, Julie" userId="7031a6ef-8aea-406a-920b-c69685458425" providerId="ADAL" clId="{63377951-E93B-419F-B0F4-B74351D46587}" dt="2022-09-14T12:38:05.564" v="13" actId="20577"/>
          <ac:spMkLst>
            <pc:docMk/>
            <pc:sldMk cId="1030106776" sldId="337"/>
            <ac:spMk id="2" creationId="{16E94046-9AF8-4D29-BC78-4468311D6298}"/>
          </ac:spMkLst>
        </pc:spChg>
        <pc:spChg chg="del">
          <ac:chgData name="Cain, Julie" userId="7031a6ef-8aea-406a-920b-c69685458425" providerId="ADAL" clId="{63377951-E93B-419F-B0F4-B74351D46587}" dt="2022-09-14T12:38:40.476" v="14" actId="931"/>
          <ac:spMkLst>
            <pc:docMk/>
            <pc:sldMk cId="1030106776" sldId="337"/>
            <ac:spMk id="3" creationId="{0D4D7286-C968-4229-9D93-9A4038A68765}"/>
          </ac:spMkLst>
        </pc:spChg>
        <pc:picChg chg="add mod">
          <ac:chgData name="Cain, Julie" userId="7031a6ef-8aea-406a-920b-c69685458425" providerId="ADAL" clId="{63377951-E93B-419F-B0F4-B74351D46587}" dt="2022-09-14T12:41:56.853" v="27" actId="1076"/>
          <ac:picMkLst>
            <pc:docMk/>
            <pc:sldMk cId="1030106776" sldId="337"/>
            <ac:picMk id="5" creationId="{5638D05C-4E19-42DC-A28D-124380856029}"/>
          </ac:picMkLst>
        </pc:picChg>
        <pc:picChg chg="add mod">
          <ac:chgData name="Cain, Julie" userId="7031a6ef-8aea-406a-920b-c69685458425" providerId="ADAL" clId="{63377951-E93B-419F-B0F4-B74351D46587}" dt="2022-09-14T12:42:00.997" v="28" actId="1076"/>
          <ac:picMkLst>
            <pc:docMk/>
            <pc:sldMk cId="1030106776" sldId="337"/>
            <ac:picMk id="7" creationId="{5EE66757-4313-4D05-9D19-B788894B540D}"/>
          </ac:picMkLst>
        </pc:picChg>
        <pc:cxnChg chg="add mod">
          <ac:chgData name="Cain, Julie" userId="7031a6ef-8aea-406a-920b-c69685458425" providerId="ADAL" clId="{63377951-E93B-419F-B0F4-B74351D46587}" dt="2022-09-14T13:04:14.961" v="78" actId="1076"/>
          <ac:cxnSpMkLst>
            <pc:docMk/>
            <pc:sldMk cId="1030106776" sldId="337"/>
            <ac:cxnSpMk id="8" creationId="{1487482F-8C6C-4EB0-A507-3B79E487CE9E}"/>
          </ac:cxnSpMkLst>
        </pc:cxnChg>
      </pc:sldChg>
      <pc:sldChg chg="addSp delSp modSp new mod">
        <pc:chgData name="Cain, Julie" userId="7031a6ef-8aea-406a-920b-c69685458425" providerId="ADAL" clId="{63377951-E93B-419F-B0F4-B74351D46587}" dt="2022-09-14T13:03:47.115" v="76" actId="14100"/>
        <pc:sldMkLst>
          <pc:docMk/>
          <pc:sldMk cId="4064566500" sldId="338"/>
        </pc:sldMkLst>
        <pc:spChg chg="mod">
          <ac:chgData name="Cain, Julie" userId="7031a6ef-8aea-406a-920b-c69685458425" providerId="ADAL" clId="{63377951-E93B-419F-B0F4-B74351D46587}" dt="2022-09-14T12:54:38.358" v="65" actId="20577"/>
          <ac:spMkLst>
            <pc:docMk/>
            <pc:sldMk cId="4064566500" sldId="338"/>
            <ac:spMk id="2" creationId="{C02DD33E-1C49-4547-95E5-CF329DF3DC4E}"/>
          </ac:spMkLst>
        </pc:spChg>
        <pc:spChg chg="del">
          <ac:chgData name="Cain, Julie" userId="7031a6ef-8aea-406a-920b-c69685458425" providerId="ADAL" clId="{63377951-E93B-419F-B0F4-B74351D46587}" dt="2022-09-14T12:59:29.545" v="66" actId="931"/>
          <ac:spMkLst>
            <pc:docMk/>
            <pc:sldMk cId="4064566500" sldId="338"/>
            <ac:spMk id="3" creationId="{913BA708-F764-4CD5-B647-EFAB972D3962}"/>
          </ac:spMkLst>
        </pc:spChg>
        <pc:picChg chg="add mod">
          <ac:chgData name="Cain, Julie" userId="7031a6ef-8aea-406a-920b-c69685458425" providerId="ADAL" clId="{63377951-E93B-419F-B0F4-B74351D46587}" dt="2022-09-14T13:03:28.737" v="73" actId="1076"/>
          <ac:picMkLst>
            <pc:docMk/>
            <pc:sldMk cId="4064566500" sldId="338"/>
            <ac:picMk id="5" creationId="{5B795812-C85D-43DB-9E03-3F8398B09222}"/>
          </ac:picMkLst>
        </pc:picChg>
        <pc:cxnChg chg="add mod">
          <ac:chgData name="Cain, Julie" userId="7031a6ef-8aea-406a-920b-c69685458425" providerId="ADAL" clId="{63377951-E93B-419F-B0F4-B74351D46587}" dt="2022-09-14T13:03:14.208" v="72" actId="1582"/>
          <ac:cxnSpMkLst>
            <pc:docMk/>
            <pc:sldMk cId="4064566500" sldId="338"/>
            <ac:cxnSpMk id="7" creationId="{EBC564B4-2B0A-4328-A82E-3C09E00DB466}"/>
          </ac:cxnSpMkLst>
        </pc:cxnChg>
        <pc:cxnChg chg="add mod">
          <ac:chgData name="Cain, Julie" userId="7031a6ef-8aea-406a-920b-c69685458425" providerId="ADAL" clId="{63377951-E93B-419F-B0F4-B74351D46587}" dt="2022-09-14T13:03:47.115" v="76" actId="14100"/>
          <ac:cxnSpMkLst>
            <pc:docMk/>
            <pc:sldMk cId="4064566500" sldId="338"/>
            <ac:cxnSpMk id="8" creationId="{DB931D94-A593-4912-BCDA-75EF9B082929}"/>
          </ac:cxnSpMkLst>
        </pc:cxnChg>
      </pc:sldChg>
      <pc:sldChg chg="addSp delSp modSp new mod">
        <pc:chgData name="Cain, Julie" userId="7031a6ef-8aea-406a-920b-c69685458425" providerId="ADAL" clId="{63377951-E93B-419F-B0F4-B74351D46587}" dt="2022-09-14T13:25:02.114" v="93" actId="1076"/>
        <pc:sldMkLst>
          <pc:docMk/>
          <pc:sldMk cId="3950632684" sldId="339"/>
        </pc:sldMkLst>
        <pc:spChg chg="mod">
          <ac:chgData name="Cain, Julie" userId="7031a6ef-8aea-406a-920b-c69685458425" providerId="ADAL" clId="{63377951-E93B-419F-B0F4-B74351D46587}" dt="2022-09-14T13:23:56.762" v="83" actId="20577"/>
          <ac:spMkLst>
            <pc:docMk/>
            <pc:sldMk cId="3950632684" sldId="339"/>
            <ac:spMk id="2" creationId="{035ED076-AD84-4647-8E01-A143D68349D6}"/>
          </ac:spMkLst>
        </pc:spChg>
        <pc:spChg chg="del">
          <ac:chgData name="Cain, Julie" userId="7031a6ef-8aea-406a-920b-c69685458425" providerId="ADAL" clId="{63377951-E93B-419F-B0F4-B74351D46587}" dt="2022-09-14T13:24:11.295" v="84" actId="931"/>
          <ac:spMkLst>
            <pc:docMk/>
            <pc:sldMk cId="3950632684" sldId="339"/>
            <ac:spMk id="3" creationId="{C24293FC-5FDE-41A7-AD1E-D1E4EE7589C6}"/>
          </ac:spMkLst>
        </pc:spChg>
        <pc:picChg chg="add mod">
          <ac:chgData name="Cain, Julie" userId="7031a6ef-8aea-406a-920b-c69685458425" providerId="ADAL" clId="{63377951-E93B-419F-B0F4-B74351D46587}" dt="2022-09-14T13:24:13.486" v="86" actId="962"/>
          <ac:picMkLst>
            <pc:docMk/>
            <pc:sldMk cId="3950632684" sldId="339"/>
            <ac:picMk id="5" creationId="{B843BF7E-36B5-4748-A8AF-339F582CB908}"/>
          </ac:picMkLst>
        </pc:picChg>
        <pc:picChg chg="add del">
          <ac:chgData name="Cain, Julie" userId="7031a6ef-8aea-406a-920b-c69685458425" providerId="ADAL" clId="{63377951-E93B-419F-B0F4-B74351D46587}" dt="2022-09-14T13:24:23.755" v="88" actId="478"/>
          <ac:picMkLst>
            <pc:docMk/>
            <pc:sldMk cId="3950632684" sldId="339"/>
            <ac:picMk id="7" creationId="{9F0582EE-40CC-407D-8B64-568EFCC9F9FB}"/>
          </ac:picMkLst>
        </pc:picChg>
        <pc:cxnChg chg="add mod">
          <ac:chgData name="Cain, Julie" userId="7031a6ef-8aea-406a-920b-c69685458425" providerId="ADAL" clId="{63377951-E93B-419F-B0F4-B74351D46587}" dt="2022-09-14T13:24:49.331" v="91" actId="1076"/>
          <ac:cxnSpMkLst>
            <pc:docMk/>
            <pc:sldMk cId="3950632684" sldId="339"/>
            <ac:cxnSpMk id="8" creationId="{A6C5BFC3-569F-4281-BF11-C4B74D9C0539}"/>
          </ac:cxnSpMkLst>
        </pc:cxnChg>
        <pc:cxnChg chg="add mod">
          <ac:chgData name="Cain, Julie" userId="7031a6ef-8aea-406a-920b-c69685458425" providerId="ADAL" clId="{63377951-E93B-419F-B0F4-B74351D46587}" dt="2022-09-14T13:25:02.114" v="93" actId="1076"/>
          <ac:cxnSpMkLst>
            <pc:docMk/>
            <pc:sldMk cId="3950632684" sldId="339"/>
            <ac:cxnSpMk id="9" creationId="{97A20ABD-05E2-4E4D-874F-C4E6798E1DC1}"/>
          </ac:cxnSpMkLst>
        </pc:cxnChg>
      </pc:sldChg>
      <pc:sldChg chg="addSp delSp modSp new mod ord">
        <pc:chgData name="Cain, Julie" userId="7031a6ef-8aea-406a-920b-c69685458425" providerId="ADAL" clId="{63377951-E93B-419F-B0F4-B74351D46587}" dt="2022-09-14T14:05:00.447" v="160"/>
        <pc:sldMkLst>
          <pc:docMk/>
          <pc:sldMk cId="2721916247" sldId="340"/>
        </pc:sldMkLst>
        <pc:spChg chg="mod">
          <ac:chgData name="Cain, Julie" userId="7031a6ef-8aea-406a-920b-c69685458425" providerId="ADAL" clId="{63377951-E93B-419F-B0F4-B74351D46587}" dt="2022-09-14T13:41:42.893" v="141" actId="20577"/>
          <ac:spMkLst>
            <pc:docMk/>
            <pc:sldMk cId="2721916247" sldId="340"/>
            <ac:spMk id="2" creationId="{A578BC92-A1C7-49EF-BF75-24B03B45C2EF}"/>
          </ac:spMkLst>
        </pc:spChg>
        <pc:spChg chg="del">
          <ac:chgData name="Cain, Julie" userId="7031a6ef-8aea-406a-920b-c69685458425" providerId="ADAL" clId="{63377951-E93B-419F-B0F4-B74351D46587}" dt="2022-09-14T13:41:56.844" v="142" actId="931"/>
          <ac:spMkLst>
            <pc:docMk/>
            <pc:sldMk cId="2721916247" sldId="340"/>
            <ac:spMk id="3" creationId="{02ED55D3-27E3-4D38-A97D-15B9F2F36B1A}"/>
          </ac:spMkLst>
        </pc:spChg>
        <pc:spChg chg="add del mod">
          <ac:chgData name="Cain, Julie" userId="7031a6ef-8aea-406a-920b-c69685458425" providerId="ADAL" clId="{63377951-E93B-419F-B0F4-B74351D46587}" dt="2022-09-14T13:42:19.746" v="146" actId="931"/>
          <ac:spMkLst>
            <pc:docMk/>
            <pc:sldMk cId="2721916247" sldId="340"/>
            <ac:spMk id="7" creationId="{89F5E661-F85C-443D-B3CC-16D56A94DAC5}"/>
          </ac:spMkLst>
        </pc:spChg>
        <pc:spChg chg="add del mod">
          <ac:chgData name="Cain, Julie" userId="7031a6ef-8aea-406a-920b-c69685458425" providerId="ADAL" clId="{63377951-E93B-419F-B0F4-B74351D46587}" dt="2022-09-14T14:04:01.308" v="150" actId="931"/>
          <ac:spMkLst>
            <pc:docMk/>
            <pc:sldMk cId="2721916247" sldId="340"/>
            <ac:spMk id="11" creationId="{8397B054-9105-4AC2-B4F5-8F0DDE65DD04}"/>
          </ac:spMkLst>
        </pc:spChg>
        <pc:picChg chg="add del mod">
          <ac:chgData name="Cain, Julie" userId="7031a6ef-8aea-406a-920b-c69685458425" providerId="ADAL" clId="{63377951-E93B-419F-B0F4-B74351D46587}" dt="2022-09-14T13:42:07.918" v="145" actId="478"/>
          <ac:picMkLst>
            <pc:docMk/>
            <pc:sldMk cId="2721916247" sldId="340"/>
            <ac:picMk id="5" creationId="{25420D84-DC37-449A-8ACA-F97FF5EBC92D}"/>
          </ac:picMkLst>
        </pc:picChg>
        <pc:picChg chg="add del mod">
          <ac:chgData name="Cain, Julie" userId="7031a6ef-8aea-406a-920b-c69685458425" providerId="ADAL" clId="{63377951-E93B-419F-B0F4-B74351D46587}" dt="2022-09-14T13:42:41.073" v="149" actId="478"/>
          <ac:picMkLst>
            <pc:docMk/>
            <pc:sldMk cId="2721916247" sldId="340"/>
            <ac:picMk id="9" creationId="{692FFEE0-0816-4DE9-B14F-7B62F5285E43}"/>
          </ac:picMkLst>
        </pc:picChg>
        <pc:picChg chg="add mod">
          <ac:chgData name="Cain, Julie" userId="7031a6ef-8aea-406a-920b-c69685458425" providerId="ADAL" clId="{63377951-E93B-419F-B0F4-B74351D46587}" dt="2022-09-14T14:04:03.599" v="152" actId="962"/>
          <ac:picMkLst>
            <pc:docMk/>
            <pc:sldMk cId="2721916247" sldId="340"/>
            <ac:picMk id="13" creationId="{95C58E43-F1AE-4FCB-A4F7-95AB5624FA73}"/>
          </ac:picMkLst>
        </pc:picChg>
        <pc:cxnChg chg="add mod">
          <ac:chgData name="Cain, Julie" userId="7031a6ef-8aea-406a-920b-c69685458425" providerId="ADAL" clId="{63377951-E93B-419F-B0F4-B74351D46587}" dt="2022-09-14T14:04:28.096" v="156" actId="1076"/>
          <ac:cxnSpMkLst>
            <pc:docMk/>
            <pc:sldMk cId="2721916247" sldId="340"/>
            <ac:cxnSpMk id="14" creationId="{9D20BC21-C429-46E8-B4DF-2041A8CF74C8}"/>
          </ac:cxnSpMkLst>
        </pc:cxnChg>
        <pc:cxnChg chg="add mod">
          <ac:chgData name="Cain, Julie" userId="7031a6ef-8aea-406a-920b-c69685458425" providerId="ADAL" clId="{63377951-E93B-419F-B0F4-B74351D46587}" dt="2022-09-14T14:04:31.647" v="157" actId="1076"/>
          <ac:cxnSpMkLst>
            <pc:docMk/>
            <pc:sldMk cId="2721916247" sldId="340"/>
            <ac:cxnSpMk id="15" creationId="{A0303D83-99C5-4557-AF6E-1DC9B413707B}"/>
          </ac:cxnSpMkLst>
        </pc:cxnChg>
        <pc:cxnChg chg="add mod">
          <ac:chgData name="Cain, Julie" userId="7031a6ef-8aea-406a-920b-c69685458425" providerId="ADAL" clId="{63377951-E93B-419F-B0F4-B74351D46587}" dt="2022-09-14T14:04:39.791" v="158" actId="1076"/>
          <ac:cxnSpMkLst>
            <pc:docMk/>
            <pc:sldMk cId="2721916247" sldId="340"/>
            <ac:cxnSpMk id="16" creationId="{C3A71900-C282-447E-9F1C-9B5E3B9FFAAE}"/>
          </ac:cxnSpMkLst>
        </pc:cxnChg>
      </pc:sldChg>
      <pc:sldChg chg="addSp delSp modSp new mod">
        <pc:chgData name="Cain, Julie" userId="7031a6ef-8aea-406a-920b-c69685458425" providerId="ADAL" clId="{63377951-E93B-419F-B0F4-B74351D46587}" dt="2022-09-14T13:40:53.676" v="108" actId="1076"/>
        <pc:sldMkLst>
          <pc:docMk/>
          <pc:sldMk cId="3792094293" sldId="341"/>
        </pc:sldMkLst>
        <pc:spChg chg="mod">
          <ac:chgData name="Cain, Julie" userId="7031a6ef-8aea-406a-920b-c69685458425" providerId="ADAL" clId="{63377951-E93B-419F-B0F4-B74351D46587}" dt="2022-09-14T13:40:05.622" v="99" actId="20577"/>
          <ac:spMkLst>
            <pc:docMk/>
            <pc:sldMk cId="3792094293" sldId="341"/>
            <ac:spMk id="2" creationId="{B316034C-8032-459D-96D2-AB37630BFA9E}"/>
          </ac:spMkLst>
        </pc:spChg>
        <pc:spChg chg="del">
          <ac:chgData name="Cain, Julie" userId="7031a6ef-8aea-406a-920b-c69685458425" providerId="ADAL" clId="{63377951-E93B-419F-B0F4-B74351D46587}" dt="2022-09-14T13:40:19.945" v="100" actId="931"/>
          <ac:spMkLst>
            <pc:docMk/>
            <pc:sldMk cId="3792094293" sldId="341"/>
            <ac:spMk id="3" creationId="{F3086B19-0DBE-4ECA-8D30-DD10B0781B5A}"/>
          </ac:spMkLst>
        </pc:spChg>
        <pc:picChg chg="add mod">
          <ac:chgData name="Cain, Julie" userId="7031a6ef-8aea-406a-920b-c69685458425" providerId="ADAL" clId="{63377951-E93B-419F-B0F4-B74351D46587}" dt="2022-09-14T13:40:21.452" v="102" actId="962"/>
          <ac:picMkLst>
            <pc:docMk/>
            <pc:sldMk cId="3792094293" sldId="341"/>
            <ac:picMk id="5" creationId="{49F1BB2B-35D3-4C60-9C29-CAC2634D4DC5}"/>
          </ac:picMkLst>
        </pc:picChg>
        <pc:cxnChg chg="add mod">
          <ac:chgData name="Cain, Julie" userId="7031a6ef-8aea-406a-920b-c69685458425" providerId="ADAL" clId="{63377951-E93B-419F-B0F4-B74351D46587}" dt="2022-09-14T13:40:42.653" v="106" actId="1076"/>
          <ac:cxnSpMkLst>
            <pc:docMk/>
            <pc:sldMk cId="3792094293" sldId="341"/>
            <ac:cxnSpMk id="6" creationId="{216EE243-2252-4D24-A1B5-96947C62E709}"/>
          </ac:cxnSpMkLst>
        </pc:cxnChg>
        <pc:cxnChg chg="add mod">
          <ac:chgData name="Cain, Julie" userId="7031a6ef-8aea-406a-920b-c69685458425" providerId="ADAL" clId="{63377951-E93B-419F-B0F4-B74351D46587}" dt="2022-09-14T13:40:53.676" v="108" actId="1076"/>
          <ac:cxnSpMkLst>
            <pc:docMk/>
            <pc:sldMk cId="3792094293" sldId="341"/>
            <ac:cxnSpMk id="7" creationId="{890FA55C-EF26-416E-9D52-C0858A475CF5}"/>
          </ac:cxnSpMkLst>
        </pc:cxnChg>
        <pc:cxnChg chg="add mod">
          <ac:chgData name="Cain, Julie" userId="7031a6ef-8aea-406a-920b-c69685458425" providerId="ADAL" clId="{63377951-E93B-419F-B0F4-B74351D46587}" dt="2022-09-14T13:40:49.283" v="107" actId="1076"/>
          <ac:cxnSpMkLst>
            <pc:docMk/>
            <pc:sldMk cId="3792094293" sldId="341"/>
            <ac:cxnSpMk id="8" creationId="{897D53E2-40C1-41E8-884D-76FA08379103}"/>
          </ac:cxnSpMkLst>
        </pc:cxnChg>
      </pc:sldChg>
      <pc:sldChg chg="modSp mod">
        <pc:chgData name="Cain, Julie" userId="7031a6ef-8aea-406a-920b-c69685458425" providerId="ADAL" clId="{63377951-E93B-419F-B0F4-B74351D46587}" dt="2022-09-14T14:09:44.943" v="189" actId="20577"/>
        <pc:sldMkLst>
          <pc:docMk/>
          <pc:sldMk cId="2799320483" sldId="342"/>
        </pc:sldMkLst>
        <pc:spChg chg="mod">
          <ac:chgData name="Cain, Julie" userId="7031a6ef-8aea-406a-920b-c69685458425" providerId="ADAL" clId="{63377951-E93B-419F-B0F4-B74351D46587}" dt="2022-09-14T14:09:44.943" v="189" actId="20577"/>
          <ac:spMkLst>
            <pc:docMk/>
            <pc:sldMk cId="2799320483" sldId="342"/>
            <ac:spMk id="2" creationId="{16E94046-9AF8-4D29-BC78-4468311D6298}"/>
          </ac:spMkLst>
        </pc:spChg>
      </pc:sldChg>
      <pc:sldChg chg="addSp delSp modSp new mod">
        <pc:chgData name="Cain, Julie" userId="7031a6ef-8aea-406a-920b-c69685458425" providerId="ADAL" clId="{63377951-E93B-419F-B0F4-B74351D46587}" dt="2022-09-14T14:19:53.933" v="240" actId="1076"/>
        <pc:sldMkLst>
          <pc:docMk/>
          <pc:sldMk cId="3117283633" sldId="343"/>
        </pc:sldMkLst>
        <pc:spChg chg="mod">
          <ac:chgData name="Cain, Julie" userId="7031a6ef-8aea-406a-920b-c69685458425" providerId="ADAL" clId="{63377951-E93B-419F-B0F4-B74351D46587}" dt="2022-09-14T14:15:43.825" v="219" actId="20577"/>
          <ac:spMkLst>
            <pc:docMk/>
            <pc:sldMk cId="3117283633" sldId="343"/>
            <ac:spMk id="2" creationId="{41C8E34E-C00F-4700-9D58-D7E4E0FF1031}"/>
          </ac:spMkLst>
        </pc:spChg>
        <pc:spChg chg="del">
          <ac:chgData name="Cain, Julie" userId="7031a6ef-8aea-406a-920b-c69685458425" providerId="ADAL" clId="{63377951-E93B-419F-B0F4-B74351D46587}" dt="2022-09-14T14:15:57.811" v="220" actId="931"/>
          <ac:spMkLst>
            <pc:docMk/>
            <pc:sldMk cId="3117283633" sldId="343"/>
            <ac:spMk id="3" creationId="{1DB54C9B-6AD6-4361-AB4E-72AA617DECD7}"/>
          </ac:spMkLst>
        </pc:spChg>
        <pc:spChg chg="add mod">
          <ac:chgData name="Cain, Julie" userId="7031a6ef-8aea-406a-920b-c69685458425" providerId="ADAL" clId="{63377951-E93B-419F-B0F4-B74351D46587}" dt="2022-09-14T14:19:53.933" v="240" actId="1076"/>
          <ac:spMkLst>
            <pc:docMk/>
            <pc:sldMk cId="3117283633" sldId="343"/>
            <ac:spMk id="8" creationId="{230161FF-047A-490B-90A3-B22467B1F379}"/>
          </ac:spMkLst>
        </pc:spChg>
        <pc:picChg chg="add mod">
          <ac:chgData name="Cain, Julie" userId="7031a6ef-8aea-406a-920b-c69685458425" providerId="ADAL" clId="{63377951-E93B-419F-B0F4-B74351D46587}" dt="2022-09-14T14:16:00.495" v="221" actId="27614"/>
          <ac:picMkLst>
            <pc:docMk/>
            <pc:sldMk cId="3117283633" sldId="343"/>
            <ac:picMk id="5" creationId="{7C0CBBEE-1965-42D1-8900-9D86D21A38D3}"/>
          </ac:picMkLst>
        </pc:picChg>
        <pc:cxnChg chg="add mod">
          <ac:chgData name="Cain, Julie" userId="7031a6ef-8aea-406a-920b-c69685458425" providerId="ADAL" clId="{63377951-E93B-419F-B0F4-B74351D46587}" dt="2022-09-14T14:16:23.793" v="225" actId="1076"/>
          <ac:cxnSpMkLst>
            <pc:docMk/>
            <pc:sldMk cId="3117283633" sldId="343"/>
            <ac:cxnSpMk id="6" creationId="{9BA03576-4C04-46F9-832E-1FC83F1130B6}"/>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Clinical and Educational Work Hour Rules</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a:t>Academic Year 2021-2022</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LSU Office of Graduate Medical Education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C3291E-B6B0-4FC8-AD76-FA79FF26627D}" type="slidenum">
              <a:rPr lang="en-US" smtClean="0"/>
              <a:t>‹#›</a:t>
            </a:fld>
            <a:endParaRPr lang="en-US"/>
          </a:p>
        </p:txBody>
      </p:sp>
    </p:spTree>
    <p:extLst>
      <p:ext uri="{BB962C8B-B14F-4D97-AF65-F5344CB8AC3E}">
        <p14:creationId xmlns:p14="http://schemas.microsoft.com/office/powerpoint/2010/main" val="403227389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a:t>Clinical and Educational Work Hour Rules</a:t>
            </a:r>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r>
              <a:rPr lang="en-US"/>
              <a:t>Academic Year 2021-2022</a:t>
            </a:r>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r>
              <a:rPr lang="en-US"/>
              <a:t>LSU Office of Graduate Medical Education</a:t>
            </a:r>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39E2786-70FB-4852-B769-0E9EA71B3645}" type="slidenum">
              <a:rPr lang="en-US" smtClean="0"/>
              <a:t>‹#›</a:t>
            </a:fld>
            <a:endParaRPr lang="en-US"/>
          </a:p>
        </p:txBody>
      </p:sp>
    </p:spTree>
    <p:extLst>
      <p:ext uri="{BB962C8B-B14F-4D97-AF65-F5344CB8AC3E}">
        <p14:creationId xmlns:p14="http://schemas.microsoft.com/office/powerpoint/2010/main" val="382910457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32175" y="1246749"/>
            <a:ext cx="8229600" cy="1828800"/>
          </a:xfrm>
        </p:spPr>
        <p:txBody>
          <a:bodyPr vert="horz" lIns="45720" tIns="0" rIns="45720" bIns="0" anchor="b">
            <a:noAutofit/>
            <a:scene3d>
              <a:camera prst="orthographicFront"/>
              <a:lightRig rig="soft" dir="t">
                <a:rot lat="0" lon="0" rev="17220000"/>
              </a:lightRig>
            </a:scene3d>
            <a:sp3d prstMaterial="softEdge">
              <a:bevelT w="38100" h="38100"/>
            </a:sp3d>
          </a:bodyPr>
          <a:lstStyle>
            <a:lvl1pPr>
              <a:defRPr sz="4000" b="1" cap="all" baseline="0">
                <a:ln w="6350">
                  <a:noFill/>
                </a:ln>
                <a:solidFill>
                  <a:srgbClr val="FFC000"/>
                </a:solidFill>
                <a:effectLst>
                  <a:outerShdw blurRad="127000" dist="200000" dir="2700000" algn="tl" rotWithShape="0">
                    <a:srgbClr val="000000">
                      <a:alpha val="30000"/>
                    </a:srgbClr>
                  </a:outerShdw>
                </a:effectLst>
                <a:latin typeface="+mj-lt"/>
              </a:defRPr>
            </a:lvl1pPr>
          </a:lstStyle>
          <a:p>
            <a:r>
              <a:rPr kumimoji="0" lang="en-US" dirty="0"/>
              <a:t>Click to edit Master title style</a:t>
            </a:r>
          </a:p>
        </p:txBody>
      </p:sp>
      <p:sp>
        <p:nvSpPr>
          <p:cNvPr id="9" name="Subtitle 8"/>
          <p:cNvSpPr>
            <a:spLocks noGrp="1"/>
          </p:cNvSpPr>
          <p:nvPr>
            <p:ph type="subTitle" idx="1"/>
          </p:nvPr>
        </p:nvSpPr>
        <p:spPr>
          <a:xfrm>
            <a:off x="1371600" y="3331699"/>
            <a:ext cx="6400800" cy="1752600"/>
          </a:xfrm>
        </p:spPr>
        <p:txBody>
          <a:bodyPr/>
          <a:lstStyle>
            <a:lvl1pPr marL="0" indent="0" algn="ctr">
              <a:buNone/>
              <a:defRPr>
                <a:solidFill>
                  <a:schemeClr val="bg1"/>
                </a:solidFill>
                <a:latin typeface="+mn-lt"/>
              </a:defRPr>
            </a:lvl1pPr>
            <a:lvl2pPr marL="457178" indent="0" algn="ctr">
              <a:buNone/>
            </a:lvl2pPr>
            <a:lvl3pPr marL="914354" indent="0" algn="ctr">
              <a:buNone/>
            </a:lvl3pPr>
            <a:lvl4pPr marL="1371532" indent="0" algn="ctr">
              <a:buNone/>
            </a:lvl4pPr>
            <a:lvl5pPr marL="1828709" indent="0" algn="ctr">
              <a:buNone/>
            </a:lvl5pPr>
            <a:lvl6pPr marL="2285886" indent="0" algn="ctr">
              <a:buNone/>
            </a:lvl6pPr>
            <a:lvl7pPr marL="2743062" indent="0" algn="ctr">
              <a:buNone/>
            </a:lvl7pPr>
            <a:lvl8pPr marL="3200240" indent="0" algn="ctr">
              <a:buNone/>
            </a:lvl8pPr>
            <a:lvl9pPr marL="3657418" indent="0" algn="ctr">
              <a:buNone/>
            </a:lvl9pPr>
          </a:lstStyle>
          <a:p>
            <a:r>
              <a:rPr kumimoji="0" lang="en-US" dirty="0"/>
              <a:t>Click to edit Master subtitle style</a:t>
            </a:r>
          </a:p>
        </p:txBody>
      </p:sp>
      <p:sp>
        <p:nvSpPr>
          <p:cNvPr id="10" name="Text Placeholder 9"/>
          <p:cNvSpPr>
            <a:spLocks noGrp="1"/>
          </p:cNvSpPr>
          <p:nvPr>
            <p:ph type="body" sz="quarter" idx="10"/>
          </p:nvPr>
        </p:nvSpPr>
        <p:spPr>
          <a:xfrm>
            <a:off x="432176" y="381000"/>
            <a:ext cx="8372475" cy="609600"/>
          </a:xfrm>
        </p:spPr>
        <p:txBody>
          <a:bodyPr>
            <a:noAutofit/>
          </a:bodyPr>
          <a:lstStyle>
            <a:lvl1pPr marL="137154" indent="0" algn="ctr">
              <a:buNone/>
              <a:defRPr sz="4800">
                <a:latin typeface="+mn-lt"/>
              </a:defRPr>
            </a:lvl1pPr>
            <a:lvl2pPr marL="585187" indent="0" algn="ctr">
              <a:buNone/>
              <a:defRPr sz="4800">
                <a:latin typeface="+mn-lt"/>
              </a:defRPr>
            </a:lvl2pPr>
            <a:lvl3pPr marL="905211" indent="0" algn="ctr">
              <a:buNone/>
              <a:defRPr sz="4800">
                <a:latin typeface="+mn-lt"/>
              </a:defRPr>
            </a:lvl3pPr>
            <a:lvl4pPr marL="1170373" indent="0" algn="ctr">
              <a:buNone/>
              <a:defRPr sz="4800">
                <a:latin typeface="+mn-lt"/>
              </a:defRPr>
            </a:lvl4pPr>
            <a:lvl5pPr marL="1362389" indent="0" algn="ctr">
              <a:buNone/>
              <a:defRPr sz="4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solidFill>
                  <a:srgbClr val="FFC000"/>
                </a:solidFill>
                <a:latin typeface="+mj-lt"/>
              </a:defRPr>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atin typeface="+mn-lt"/>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a:xfrm>
            <a:off x="6229350" y="6248405"/>
            <a:ext cx="762000" cy="365125"/>
          </a:xfrm>
        </p:spPr>
        <p:txBody>
          <a:bodyPr/>
          <a:lstStyle/>
          <a:p>
            <a:fld id="{2C2D317F-C40B-47C2-9979-C3D565724A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latin typeface="+mj-lt"/>
              </a:defRPr>
            </a:lvl1p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a:xfrm>
            <a:off x="6229350" y="6407565"/>
            <a:ext cx="762000" cy="365125"/>
          </a:xfrm>
        </p:spPr>
        <p:txBody>
          <a:bodyPr/>
          <a:lstStyle/>
          <a:p>
            <a:fld id="{2C2D317F-C40B-47C2-9979-C3D565724A4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lvl1pPr>
              <a:defRPr>
                <a:latin typeface="+mj-lt"/>
              </a:defRPr>
            </a:lvl1pPr>
          </a:lstStyle>
          <a:p>
            <a:r>
              <a:rPr kumimoji="0" lang="en-US"/>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6248400" y="6324605"/>
            <a:ext cx="762000" cy="365125"/>
          </a:xfrm>
        </p:spPr>
        <p:txBody>
          <a:bodyPr/>
          <a:lstStyle/>
          <a:p>
            <a:fld id="{2C2D317F-C40B-47C2-9979-C3D565724A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effectLst>
                  <a:outerShdw blurRad="38100" dist="38100" dir="2700000" algn="tl">
                    <a:srgbClr val="000000">
                      <a:alpha val="43137"/>
                    </a:srgbClr>
                  </a:outerShdw>
                </a:effectLst>
                <a:latin typeface="+mj-lt"/>
              </a:defRPr>
            </a:lvl1pPr>
          </a:lstStyle>
          <a:p>
            <a:r>
              <a:rPr kumimoji="0" lang="en-US" dirty="0"/>
              <a:t>Click to edit Master title style</a:t>
            </a:r>
          </a:p>
        </p:txBody>
      </p:sp>
      <p:sp>
        <p:nvSpPr>
          <p:cNvPr id="3" name="Content Placeholder 2"/>
          <p:cNvSpPr>
            <a:spLocks noGrp="1"/>
          </p:cNvSpPr>
          <p:nvPr>
            <p:ph idx="1"/>
          </p:nvPr>
        </p:nvSpPr>
        <p:spPr/>
        <p:txBody>
          <a:bodyPr/>
          <a:lstStyle>
            <a:lvl1pPr>
              <a:buClr>
                <a:schemeClr val="bg1"/>
              </a:buClr>
              <a:buSzPct val="70000"/>
              <a:buFont typeface="Wingdings 2" pitchFamily="18" charset="2"/>
              <a:buChar char=""/>
              <a:defRPr>
                <a:latin typeface="+mn-lt"/>
              </a:defRPr>
            </a:lvl1pPr>
            <a:lvl2pPr>
              <a:buClr>
                <a:schemeClr val="bg1"/>
              </a:buClr>
              <a:buSzPct val="65000"/>
              <a:buFont typeface="Arial" pitchFamily="34" charset="0"/>
              <a:buChar char="‒"/>
              <a:defRPr>
                <a:latin typeface="+mn-lt"/>
              </a:defRPr>
            </a:lvl2pPr>
            <a:lvl3pPr>
              <a:buClr>
                <a:schemeClr val="bg1"/>
              </a:buClr>
              <a:defRPr>
                <a:latin typeface="+mn-lt"/>
              </a:defRPr>
            </a:lvl3pPr>
            <a:lvl4pPr>
              <a:buClr>
                <a:schemeClr val="bg1"/>
              </a:buClr>
              <a:defRPr>
                <a:latin typeface="+mn-lt"/>
              </a:defRPr>
            </a:lvl4pPr>
            <a:lvl5pPr>
              <a:buSzPct val="65000"/>
              <a:buFont typeface="Wingdings" pitchFamily="2" charset="2"/>
              <a:buChar char="Ø"/>
              <a:defRPr>
                <a:latin typeface="+mn-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a:xfrm>
            <a:off x="457200" y="6416682"/>
            <a:ext cx="2133600" cy="365125"/>
          </a:xfrm>
          <a:prstGeom prst="rect">
            <a:avLst/>
          </a:prstGeom>
        </p:spPr>
        <p:txBody>
          <a:bodyPr/>
          <a:lstStyle/>
          <a:p>
            <a:fld id="{67FB2A1E-96D8-4441-BACB-035CC72A7916}" type="datetimeFigureOut">
              <a:rPr lang="en-US" smtClean="0"/>
              <a:t>9/14/2022</a:t>
            </a:fld>
            <a:endParaRPr lang="en-US"/>
          </a:p>
        </p:txBody>
      </p:sp>
      <p:sp>
        <p:nvSpPr>
          <p:cNvPr id="5" name="Footer Placeholder 4"/>
          <p:cNvSpPr>
            <a:spLocks noGrp="1"/>
          </p:cNvSpPr>
          <p:nvPr>
            <p:ph type="ftr" sz="quarter" idx="11"/>
          </p:nvPr>
        </p:nvSpPr>
        <p:spPr>
          <a:xfrm>
            <a:off x="3124200" y="641668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286500" y="6416682"/>
            <a:ext cx="762000" cy="365125"/>
          </a:xfrm>
        </p:spPr>
        <p:txBody>
          <a:bodyPr/>
          <a:lstStyle/>
          <a:p>
            <a:fld id="{2C2D317F-C40B-47C2-9979-C3D565724A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latin typeface="+mj-lt"/>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6286500" y="6248405"/>
            <a:ext cx="762000" cy="365125"/>
          </a:xfrm>
        </p:spPr>
        <p:txBody>
          <a:bodyPr/>
          <a:lstStyle/>
          <a:p>
            <a:fld id="{2C2D317F-C40B-47C2-9979-C3D565724A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rgbClr val="FFC000"/>
                </a:solidFill>
                <a:effectLst>
                  <a:outerShdw blurRad="114300" dist="101600" dir="2700000" algn="tl" rotWithShape="0">
                    <a:srgbClr val="000000">
                      <a:alpha val="40000"/>
                    </a:srgbClr>
                  </a:outerShdw>
                </a:effectLst>
                <a:latin typeface="+mj-lt"/>
                <a:ea typeface="+mj-ea"/>
                <a:cs typeface="Times New Roman" pitchFamily="18"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1600200" y="2507787"/>
            <a:ext cx="7086600" cy="1509712"/>
          </a:xfrm>
        </p:spPr>
        <p:txBody>
          <a:bodyPr anchor="t"/>
          <a:lstStyle>
            <a:lvl1pPr marL="73149" indent="0" algn="l">
              <a:buNone/>
              <a:defRPr sz="2000">
                <a:solidFill>
                  <a:schemeClr val="bg1"/>
                </a:solidFill>
                <a:latin typeface="+mn-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5" name="Footer Placeholder 4"/>
          <p:cNvSpPr>
            <a:spLocks noGrp="1"/>
          </p:cNvSpPr>
          <p:nvPr>
            <p:ph type="ftr" sz="quarter" idx="11"/>
          </p:nvPr>
        </p:nvSpPr>
        <p:spPr>
          <a:xfrm>
            <a:off x="3124200" y="641668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229350" y="6416681"/>
            <a:ext cx="762000" cy="365125"/>
          </a:xfrm>
        </p:spPr>
        <p:txBody>
          <a:bodyPr/>
          <a:lstStyle/>
          <a:p>
            <a:fld id="{2C2D317F-C40B-47C2-9979-C3D565724A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kumimoji="0" lang="en-US"/>
              <a:t>Click to edit Master title style</a:t>
            </a:r>
            <a:endParaRPr kumimoji="0" lang="en-US" dirty="0"/>
          </a:p>
        </p:txBody>
      </p:sp>
      <p:sp>
        <p:nvSpPr>
          <p:cNvPr id="3" name="Content Placeholder 2"/>
          <p:cNvSpPr>
            <a:spLocks noGrp="1"/>
          </p:cNvSpPr>
          <p:nvPr>
            <p:ph sz="half" idx="1"/>
          </p:nvPr>
        </p:nvSpPr>
        <p:spPr>
          <a:xfrm>
            <a:off x="457200" y="1600206"/>
            <a:ext cx="4038600" cy="4525963"/>
          </a:xfrm>
        </p:spPr>
        <p:txBody>
          <a:bodyPr/>
          <a:lstStyle>
            <a:lvl1pPr>
              <a:defRPr sz="26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600206"/>
            <a:ext cx="4038600" cy="4525963"/>
          </a:xfrm>
        </p:spPr>
        <p:txBody>
          <a:bodyPr/>
          <a:lstStyle>
            <a:lvl1pPr>
              <a:defRPr sz="26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Slide Number Placeholder 6"/>
          <p:cNvSpPr>
            <a:spLocks noGrp="1"/>
          </p:cNvSpPr>
          <p:nvPr>
            <p:ph type="sldNum" sz="quarter" idx="12"/>
          </p:nvPr>
        </p:nvSpPr>
        <p:spPr>
          <a:xfrm>
            <a:off x="6172200" y="6308733"/>
            <a:ext cx="762000" cy="365125"/>
          </a:xfrm>
        </p:spPr>
        <p:txBody>
          <a:bodyPr/>
          <a:lstStyle/>
          <a:p>
            <a:fld id="{2C2D317F-C40B-47C2-9979-C3D565724A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nchor="ctr"/>
          <a:lstStyle>
            <a:lvl1pPr>
              <a:defRPr>
                <a:latin typeface="+mj-lt"/>
              </a:defRPr>
            </a:lvl1pPr>
          </a:lstStyle>
          <a:p>
            <a:r>
              <a:rPr kumimoji="0" lang="en-US"/>
              <a:t>Click to edit Master title style</a:t>
            </a:r>
          </a:p>
        </p:txBody>
      </p:sp>
      <p:sp>
        <p:nvSpPr>
          <p:cNvPr id="3" name="Text Placeholder 2"/>
          <p:cNvSpPr>
            <a:spLocks noGrp="1"/>
          </p:cNvSpPr>
          <p:nvPr>
            <p:ph type="body" idx="1"/>
          </p:nvPr>
        </p:nvSpPr>
        <p:spPr>
          <a:xfrm>
            <a:off x="457200" y="1535118"/>
            <a:ext cx="4040188" cy="750887"/>
          </a:xfrm>
        </p:spPr>
        <p:txBody>
          <a:bodyPr anchor="ctr"/>
          <a:lstStyle>
            <a:lvl1pPr marL="0" indent="0">
              <a:buNone/>
              <a:defRPr sz="2400" b="0" cap="all" baseline="0">
                <a:solidFill>
                  <a:schemeClr val="bg1"/>
                </a:solidFill>
                <a:latin typeface="+mj-l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30" y="1535118"/>
            <a:ext cx="4041775" cy="750887"/>
          </a:xfrm>
        </p:spPr>
        <p:txBody>
          <a:bodyPr anchor="ctr"/>
          <a:lstStyle>
            <a:lvl1pPr marL="0" indent="0">
              <a:buNone/>
              <a:defRPr sz="2400" b="0" cap="all" baseline="0">
                <a:solidFill>
                  <a:schemeClr val="bg1"/>
                </a:solidFill>
                <a:latin typeface="+mn-l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7"/>
            <a:ext cx="4040188" cy="3763963"/>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30" y="2362207"/>
            <a:ext cx="4041775" cy="3763963"/>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8"/>
          <p:cNvSpPr>
            <a:spLocks noGrp="1"/>
          </p:cNvSpPr>
          <p:nvPr>
            <p:ph type="sldNum" sz="quarter" idx="12"/>
          </p:nvPr>
        </p:nvSpPr>
        <p:spPr>
          <a:xfrm>
            <a:off x="6284915" y="6416680"/>
            <a:ext cx="762000" cy="365125"/>
          </a:xfrm>
        </p:spPr>
        <p:txBody>
          <a:bodyPr/>
          <a:lstStyle/>
          <a:p>
            <a:fld id="{2C2D317F-C40B-47C2-9979-C3D565724A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kumimoji="0" lang="en-US" dirty="0"/>
              <a:t>Click to edit Master title style</a:t>
            </a:r>
          </a:p>
        </p:txBody>
      </p:sp>
      <p:sp>
        <p:nvSpPr>
          <p:cNvPr id="5" name="Slide Number Placeholder 4"/>
          <p:cNvSpPr>
            <a:spLocks noGrp="1"/>
          </p:cNvSpPr>
          <p:nvPr>
            <p:ph type="sldNum" sz="quarter" idx="12"/>
          </p:nvPr>
        </p:nvSpPr>
        <p:spPr>
          <a:xfrm>
            <a:off x="6286500" y="6324605"/>
            <a:ext cx="762000" cy="365125"/>
          </a:xfrm>
        </p:spPr>
        <p:txBody>
          <a:bodyPr/>
          <a:lstStyle/>
          <a:p>
            <a:fld id="{2C2D317F-C40B-47C2-9979-C3D565724A4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286500" y="6324605"/>
            <a:ext cx="762000" cy="365125"/>
          </a:xfrm>
        </p:spPr>
        <p:txBody>
          <a:bodyPr/>
          <a:lstStyle/>
          <a:p>
            <a:fld id="{2C2D317F-C40B-47C2-9979-C3D565724A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5"/>
            <a:ext cx="3008313" cy="1162051"/>
          </a:xfrm>
        </p:spPr>
        <p:txBody>
          <a:bodyPr vert="horz" anchor="b">
            <a:normAutofit/>
            <a:sp3d prstMaterial="softEdge"/>
          </a:bodyPr>
          <a:lstStyle>
            <a:lvl1pPr algn="l">
              <a:buNone/>
              <a:defRPr sz="2200" b="0">
                <a:ln w="6350">
                  <a:noFill/>
                </a:ln>
                <a:solidFill>
                  <a:srgbClr val="FFC000"/>
                </a:solidFill>
                <a:latin typeface="+mj-lt"/>
              </a:defRPr>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57202" y="1524007"/>
            <a:ext cx="3008313" cy="4602163"/>
          </a:xfrm>
        </p:spPr>
        <p:txBody>
          <a:bodyPr/>
          <a:lstStyle>
            <a:lvl1pPr marL="0" indent="0">
              <a:buNone/>
              <a:defRPr sz="1400">
                <a:latin typeface="+mj-lt"/>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8"/>
            <a:ext cx="5111750" cy="5853113"/>
          </a:xfrm>
        </p:spPr>
        <p:txBody>
          <a:bodyPr/>
          <a:lstStyle>
            <a:lvl1pPr>
              <a:defRPr sz="2600">
                <a:latin typeface="+mj-lt"/>
              </a:defRPr>
            </a:lvl1pPr>
            <a:lvl2pPr>
              <a:defRPr sz="2400">
                <a:latin typeface="+mj-lt"/>
              </a:defRPr>
            </a:lvl2pPr>
            <a:lvl3pPr>
              <a:defRPr sz="2200">
                <a:latin typeface="+mj-lt"/>
              </a:defRPr>
            </a:lvl3pPr>
            <a:lvl4pPr>
              <a:defRPr sz="2000">
                <a:latin typeface="+mj-lt"/>
              </a:defRPr>
            </a:lvl4pPr>
            <a:lvl5pPr>
              <a:defRPr sz="1800">
                <a:latin typeface="+mj-l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a:xfrm>
            <a:off x="6286500" y="6324605"/>
            <a:ext cx="762000" cy="365125"/>
          </a:xfrm>
        </p:spPr>
        <p:txBody>
          <a:bodyPr/>
          <a:lstStyle/>
          <a:p>
            <a:fld id="{2C2D317F-C40B-47C2-9979-C3D565724A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2000">
              <a:schemeClr val="bg1"/>
            </a:gs>
            <a:gs pos="27000">
              <a:srgbClr val="4F2683"/>
            </a:gs>
          </a:gsLst>
          <a:lin ang="2700000" scaled="1"/>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3" name="Slide Number Placeholder 22"/>
          <p:cNvSpPr>
            <a:spLocks noGrp="1"/>
          </p:cNvSpPr>
          <p:nvPr>
            <p:ph type="sldNum" sz="quarter" idx="4"/>
          </p:nvPr>
        </p:nvSpPr>
        <p:spPr>
          <a:xfrm>
            <a:off x="6343650" y="6416682"/>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C2D317F-C40B-47C2-9979-C3D565724A49}" type="slidenum">
              <a:rPr lang="en-US" smtClean="0"/>
              <a:t>‹#›</a:t>
            </a:fld>
            <a:endParaRPr lang="en-US"/>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39000" y="6038561"/>
            <a:ext cx="1787483" cy="75624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4100" b="1" kern="1200" cap="none" baseline="0">
          <a:ln w="6350">
            <a:noFill/>
          </a:ln>
          <a:solidFill>
            <a:srgbClr val="FFC000"/>
          </a:solidFill>
          <a:effectLst>
            <a:outerShdw blurRad="114300" dist="101600" dir="2700000" algn="tl" rotWithShape="0">
              <a:srgbClr val="000000">
                <a:alpha val="40000"/>
              </a:srgbClr>
            </a:outerShdw>
          </a:effectLst>
          <a:latin typeface="MetaOT-Bold" panose="020B0804030101020102" pitchFamily="34" charset="0"/>
          <a:ea typeface="+mj-ea"/>
          <a:cs typeface="Times New Roman" pitchFamily="18" charset="0"/>
        </a:defRPr>
      </a:lvl1pPr>
    </p:titleStyle>
    <p:bodyStyle>
      <a:lvl1pPr marL="548613" indent="-411460" algn="l" rtl="0" eaLnBrk="1" latinLnBrk="0" hangingPunct="1">
        <a:spcBef>
          <a:spcPct val="20000"/>
        </a:spcBef>
        <a:buClr>
          <a:schemeClr val="bg1"/>
        </a:buClr>
        <a:buSzPct val="85000"/>
        <a:buFont typeface="Wingdings 2" pitchFamily="18" charset="2"/>
        <a:buChar char=""/>
        <a:defRPr kumimoji="0" sz="2800" kern="1200">
          <a:solidFill>
            <a:schemeClr val="bg1"/>
          </a:solidFill>
          <a:effectLst>
            <a:outerShdw blurRad="38100" dist="38100" dir="2700000" algn="tl">
              <a:srgbClr val="000000">
                <a:alpha val="43137"/>
              </a:srgbClr>
            </a:outerShdw>
          </a:effectLst>
          <a:latin typeface="+mn-lt"/>
          <a:ea typeface="+mn-ea"/>
          <a:cs typeface="Times New Roman" pitchFamily="18" charset="0"/>
        </a:defRPr>
      </a:lvl1pPr>
      <a:lvl2pPr marL="868637" indent="-283450" algn="l" rtl="0" eaLnBrk="1" latinLnBrk="0" hangingPunct="1">
        <a:spcBef>
          <a:spcPct val="20000"/>
        </a:spcBef>
        <a:buClr>
          <a:schemeClr val="bg1"/>
        </a:buClr>
        <a:buSzPct val="80000"/>
        <a:buFont typeface="Arial" pitchFamily="34" charset="0"/>
        <a:buChar char="‒"/>
        <a:defRPr kumimoji="0" sz="2400" kern="1200">
          <a:solidFill>
            <a:schemeClr val="bg1"/>
          </a:solidFill>
          <a:effectLst>
            <a:outerShdw blurRad="38100" dist="38100" dir="2700000" algn="tl">
              <a:srgbClr val="000000">
                <a:alpha val="43137"/>
              </a:srgbClr>
            </a:outerShdw>
          </a:effectLst>
          <a:latin typeface="+mn-lt"/>
          <a:ea typeface="+mn-ea"/>
          <a:cs typeface="Times New Roman" pitchFamily="18" charset="0"/>
        </a:defRPr>
      </a:lvl2pPr>
      <a:lvl3pPr marL="1133800" indent="-228589" algn="l" rtl="0" eaLnBrk="1" latinLnBrk="0" hangingPunct="1">
        <a:spcBef>
          <a:spcPct val="20000"/>
        </a:spcBef>
        <a:buClr>
          <a:schemeClr val="bg1"/>
        </a:buClr>
        <a:buSzPct val="95000"/>
        <a:buFont typeface="Wingdings"/>
        <a:buChar char=""/>
        <a:defRPr kumimoji="0" sz="2200" kern="1200">
          <a:solidFill>
            <a:schemeClr val="bg1"/>
          </a:solidFill>
          <a:effectLst>
            <a:outerShdw blurRad="38100" dist="38100" dir="2700000" algn="tl">
              <a:srgbClr val="000000">
                <a:alpha val="43137"/>
              </a:srgbClr>
            </a:outerShdw>
          </a:effectLst>
          <a:latin typeface="+mn-lt"/>
          <a:ea typeface="+mn-ea"/>
          <a:cs typeface="Times New Roman" pitchFamily="18" charset="0"/>
        </a:defRPr>
      </a:lvl3pPr>
      <a:lvl4pPr marL="1353245" indent="-182870" algn="l" rtl="0" eaLnBrk="1" latinLnBrk="0" hangingPunct="1">
        <a:spcBef>
          <a:spcPct val="20000"/>
        </a:spcBef>
        <a:buClr>
          <a:schemeClr val="bg1"/>
        </a:buClr>
        <a:buSzPct val="100000"/>
        <a:buFont typeface="Wingdings 3"/>
        <a:buChar char=""/>
        <a:defRPr kumimoji="0" sz="2000" kern="1200">
          <a:solidFill>
            <a:schemeClr val="bg1"/>
          </a:solidFill>
          <a:effectLst>
            <a:outerShdw blurRad="38100" dist="38100" dir="2700000" algn="tl">
              <a:srgbClr val="000000">
                <a:alpha val="43137"/>
              </a:srgbClr>
            </a:outerShdw>
          </a:effectLst>
          <a:latin typeface="+mn-lt"/>
          <a:ea typeface="+mn-ea"/>
          <a:cs typeface="Times New Roman" pitchFamily="18" charset="0"/>
        </a:defRPr>
      </a:lvl4pPr>
      <a:lvl5pPr marL="1545259" indent="-182870" algn="l" rtl="0" eaLnBrk="1" latinLnBrk="0" hangingPunct="1">
        <a:spcBef>
          <a:spcPct val="20000"/>
        </a:spcBef>
        <a:buClr>
          <a:schemeClr val="bg1"/>
        </a:buClr>
        <a:buSzPct val="50000"/>
        <a:buFont typeface="Wingdings" pitchFamily="2" charset="2"/>
        <a:buChar char="Ø"/>
        <a:defRPr kumimoji="0" sz="2000" kern="1200">
          <a:solidFill>
            <a:schemeClr val="bg1"/>
          </a:solidFill>
          <a:effectLst>
            <a:outerShdw blurRad="38100" dist="38100" dir="2700000" algn="tl">
              <a:srgbClr val="000000">
                <a:alpha val="43137"/>
              </a:srgbClr>
            </a:outerShdw>
          </a:effectLst>
          <a:latin typeface="+mn-lt"/>
          <a:ea typeface="+mn-ea"/>
          <a:cs typeface="Times New Roman" pitchFamily="18" charset="0"/>
        </a:defRPr>
      </a:lvl5pPr>
      <a:lvl6pPr marL="1764704" indent="-18287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62" indent="-18287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020" indent="-18287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78" indent="-18287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8" algn="l" rtl="0" eaLnBrk="1" latinLnBrk="0" hangingPunct="1">
        <a:defRPr kumimoji="0" kern="1200">
          <a:solidFill>
            <a:schemeClr val="tx1"/>
          </a:solidFill>
          <a:latin typeface="+mn-lt"/>
          <a:ea typeface="+mn-ea"/>
          <a:cs typeface="+mn-cs"/>
        </a:defRPr>
      </a:lvl2pPr>
      <a:lvl3pPr marL="914354" algn="l" rtl="0" eaLnBrk="1" latinLnBrk="0" hangingPunct="1">
        <a:defRPr kumimoji="0" kern="1200">
          <a:solidFill>
            <a:schemeClr val="tx1"/>
          </a:solidFill>
          <a:latin typeface="+mn-lt"/>
          <a:ea typeface="+mn-ea"/>
          <a:cs typeface="+mn-cs"/>
        </a:defRPr>
      </a:lvl3pPr>
      <a:lvl4pPr marL="1371532" algn="l" rtl="0" eaLnBrk="1" latinLnBrk="0" hangingPunct="1">
        <a:defRPr kumimoji="0" kern="1200">
          <a:solidFill>
            <a:schemeClr val="tx1"/>
          </a:solidFill>
          <a:latin typeface="+mn-lt"/>
          <a:ea typeface="+mn-ea"/>
          <a:cs typeface="+mn-cs"/>
        </a:defRPr>
      </a:lvl4pPr>
      <a:lvl5pPr marL="1828709" algn="l" rtl="0" eaLnBrk="1" latinLnBrk="0" hangingPunct="1">
        <a:defRPr kumimoji="0" kern="1200">
          <a:solidFill>
            <a:schemeClr val="tx1"/>
          </a:solidFill>
          <a:latin typeface="+mn-lt"/>
          <a:ea typeface="+mn-ea"/>
          <a:cs typeface="+mn-cs"/>
        </a:defRPr>
      </a:lvl5pPr>
      <a:lvl6pPr marL="2285886" algn="l" rtl="0" eaLnBrk="1" latinLnBrk="0" hangingPunct="1">
        <a:defRPr kumimoji="0" kern="1200">
          <a:solidFill>
            <a:schemeClr val="tx1"/>
          </a:solidFill>
          <a:latin typeface="+mn-lt"/>
          <a:ea typeface="+mn-ea"/>
          <a:cs typeface="+mn-cs"/>
        </a:defRPr>
      </a:lvl6pPr>
      <a:lvl7pPr marL="2743062" algn="l" rtl="0" eaLnBrk="1" latinLnBrk="0" hangingPunct="1">
        <a:defRPr kumimoji="0" kern="1200">
          <a:solidFill>
            <a:schemeClr val="tx1"/>
          </a:solidFill>
          <a:latin typeface="+mn-lt"/>
          <a:ea typeface="+mn-ea"/>
          <a:cs typeface="+mn-cs"/>
        </a:defRPr>
      </a:lvl7pPr>
      <a:lvl8pPr marL="3200240" algn="l" rtl="0" eaLnBrk="1" latinLnBrk="0" hangingPunct="1">
        <a:defRPr kumimoji="0" kern="1200">
          <a:solidFill>
            <a:schemeClr val="tx1"/>
          </a:solidFill>
          <a:latin typeface="+mn-lt"/>
          <a:ea typeface="+mn-ea"/>
          <a:cs typeface="+mn-cs"/>
        </a:defRPr>
      </a:lvl8pPr>
      <a:lvl9pPr marL="365741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cgme.org/Portals/0/PFAssets/ProgramRequirements/CPRFellowship2020.pdf" TargetMode="External"/><Relationship Id="rId2" Type="http://schemas.openxmlformats.org/officeDocument/2006/relationships/hyperlink" Target="https://www.acgme.org/Portals/0/PFAssets/ProgramRequirements/CPRResidency2020.pdf" TargetMode="External"/><Relationship Id="rId1" Type="http://schemas.openxmlformats.org/officeDocument/2006/relationships/slideLayout" Target="../slideLayouts/slideLayout2.xml"/><Relationship Id="rId4" Type="http://schemas.openxmlformats.org/officeDocument/2006/relationships/hyperlink" Target="https://www.acgme.org/Portals/0/PDFs/FAQ/CommonProgramRequirementsFAQs.pd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767" y="1502898"/>
            <a:ext cx="10972800" cy="2840501"/>
          </a:xfrm>
        </p:spPr>
        <p:txBody>
          <a:bodyPr/>
          <a:lstStyle/>
          <a:p>
            <a:r>
              <a:rPr lang="en-US" sz="4800" dirty="0"/>
              <a:t>Clinical and Educational</a:t>
            </a:r>
            <a:br>
              <a:rPr lang="en-US" sz="4800" dirty="0"/>
            </a:br>
            <a:r>
              <a:rPr lang="en-US" sz="4800" dirty="0"/>
              <a:t> Work Hour Rules</a:t>
            </a:r>
            <a:br>
              <a:rPr lang="en-US" sz="4800" dirty="0"/>
            </a:br>
            <a:r>
              <a:rPr lang="en-US" sz="4800" dirty="0"/>
              <a:t>and Violations</a:t>
            </a:r>
            <a:br>
              <a:rPr lang="en-US" sz="4800" dirty="0"/>
            </a:br>
            <a:endParaRPr lang="en-US" sz="3600" dirty="0"/>
          </a:p>
        </p:txBody>
      </p:sp>
      <p:sp>
        <p:nvSpPr>
          <p:cNvPr id="3" name="Subtitle 2"/>
          <p:cNvSpPr>
            <a:spLocks noGrp="1"/>
          </p:cNvSpPr>
          <p:nvPr>
            <p:ph type="subTitle" idx="1"/>
          </p:nvPr>
        </p:nvSpPr>
        <p:spPr>
          <a:xfrm>
            <a:off x="0" y="5486400"/>
            <a:ext cx="8534400" cy="1371600"/>
          </a:xfrm>
        </p:spPr>
        <p:txBody>
          <a:bodyPr>
            <a:noAutofit/>
          </a:bodyPr>
          <a:lstStyle/>
          <a:p>
            <a:pPr algn="l"/>
            <a:r>
              <a:rPr lang="en-US" sz="1600" dirty="0"/>
              <a:t>Chris Callac, MS</a:t>
            </a:r>
            <a:br>
              <a:rPr lang="en-US" sz="1600" dirty="0"/>
            </a:br>
            <a:r>
              <a:rPr lang="en-US" sz="1600" dirty="0"/>
              <a:t>Information Management Specialist</a:t>
            </a:r>
            <a:br>
              <a:rPr lang="en-US" sz="1600" dirty="0"/>
            </a:br>
            <a:r>
              <a:rPr lang="en-US" sz="1600" dirty="0"/>
              <a:t>Office of Medical Education</a:t>
            </a:r>
            <a:br>
              <a:rPr lang="en-US" sz="1600" dirty="0"/>
            </a:br>
            <a:r>
              <a:rPr lang="en-US" sz="1600" dirty="0"/>
              <a:t>504-568-2988</a:t>
            </a:r>
            <a:br>
              <a:rPr lang="en-US" sz="1600" dirty="0"/>
            </a:br>
            <a:r>
              <a:rPr lang="en-US" sz="1600" dirty="0"/>
              <a:t>ccalla@lsuhsc.edu</a:t>
            </a:r>
          </a:p>
        </p:txBody>
      </p:sp>
    </p:spTree>
    <p:extLst>
      <p:ext uri="{BB962C8B-B14F-4D97-AF65-F5344CB8AC3E}">
        <p14:creationId xmlns:p14="http://schemas.microsoft.com/office/powerpoint/2010/main" val="3781475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24 + 4 (Maximum Work Period Length)</a:t>
            </a:r>
          </a:p>
        </p:txBody>
      </p:sp>
      <p:sp>
        <p:nvSpPr>
          <p:cNvPr id="3" name="Content Placeholder 2"/>
          <p:cNvSpPr>
            <a:spLocks noGrp="1"/>
          </p:cNvSpPr>
          <p:nvPr>
            <p:ph idx="1"/>
          </p:nvPr>
        </p:nvSpPr>
        <p:spPr/>
        <p:txBody>
          <a:bodyPr>
            <a:normAutofit/>
          </a:bodyPr>
          <a:lstStyle/>
          <a:p>
            <a:pPr lvl="0"/>
            <a:r>
              <a:rPr lang="en-US" dirty="0">
                <a:effectLst/>
              </a:rPr>
              <a:t>Additional patient care responsibilities must not be assigned to a resident during this time.</a:t>
            </a:r>
            <a:br>
              <a:rPr lang="en-US" dirty="0">
                <a:effectLst/>
              </a:rPr>
            </a:br>
            <a:r>
              <a:rPr lang="en-US" sz="2000" dirty="0">
                <a:effectLst/>
              </a:rPr>
              <a:t>CPR VI.F.3.a).(1).(a)</a:t>
            </a:r>
          </a:p>
          <a:p>
            <a:pPr lvl="1"/>
            <a:r>
              <a:rPr lang="en-US" dirty="0">
                <a:effectLst/>
              </a:rPr>
              <a:t>must not be permitted to participate in the care of new patients in any patient care setting; </a:t>
            </a:r>
          </a:p>
          <a:p>
            <a:pPr lvl="1"/>
            <a:r>
              <a:rPr lang="en-US" dirty="0">
                <a:effectLst/>
              </a:rPr>
              <a:t>must not be assigned to outpatient clinics, including continuity clinics; and</a:t>
            </a:r>
          </a:p>
          <a:p>
            <a:pPr lvl="1"/>
            <a:r>
              <a:rPr lang="en-US" dirty="0">
                <a:effectLst/>
              </a:rPr>
              <a:t>must not be assigned to participate in a new procedure, such as an elective scheduled surgery. </a:t>
            </a:r>
            <a:br>
              <a:rPr lang="en-US" dirty="0">
                <a:effectLst/>
              </a:rPr>
            </a:br>
            <a:r>
              <a:rPr lang="en-US" sz="2000" dirty="0">
                <a:effectLst/>
              </a:rPr>
              <a:t>CPR FAQ P. 23</a:t>
            </a:r>
          </a:p>
          <a:p>
            <a:pPr lvl="1"/>
            <a:endParaRPr lang="en-US" dirty="0"/>
          </a:p>
        </p:txBody>
      </p:sp>
    </p:spTree>
    <p:extLst>
      <p:ext uri="{BB962C8B-B14F-4D97-AF65-F5344CB8AC3E}">
        <p14:creationId xmlns:p14="http://schemas.microsoft.com/office/powerpoint/2010/main" val="99627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24 + 4 (Maximum Work Period Length)</a:t>
            </a:r>
          </a:p>
        </p:txBody>
      </p:sp>
      <p:sp>
        <p:nvSpPr>
          <p:cNvPr id="3" name="Content Placeholder 2"/>
          <p:cNvSpPr>
            <a:spLocks noGrp="1"/>
          </p:cNvSpPr>
          <p:nvPr>
            <p:ph idx="1"/>
          </p:nvPr>
        </p:nvSpPr>
        <p:spPr/>
        <p:txBody>
          <a:bodyPr>
            <a:normAutofit/>
          </a:bodyPr>
          <a:lstStyle/>
          <a:p>
            <a:pPr lvl="0"/>
            <a:r>
              <a:rPr lang="en-US" dirty="0">
                <a:effectLst/>
              </a:rPr>
              <a:t>Exceptions </a:t>
            </a:r>
          </a:p>
          <a:p>
            <a:pPr lvl="1"/>
            <a:r>
              <a:rPr lang="en-US" dirty="0"/>
              <a:t>to continue to provide care to a single severely ill or </a:t>
            </a:r>
            <a:r>
              <a:rPr lang="en-US" dirty="0">
                <a:effectLst/>
              </a:rPr>
              <a:t>unstable patient;</a:t>
            </a:r>
            <a:br>
              <a:rPr lang="en-US" dirty="0">
                <a:effectLst/>
              </a:rPr>
            </a:br>
            <a:r>
              <a:rPr lang="en-US" sz="2000" dirty="0">
                <a:effectLst/>
              </a:rPr>
              <a:t>VI.F.4.a).(1)</a:t>
            </a:r>
          </a:p>
          <a:p>
            <a:pPr lvl="1"/>
            <a:r>
              <a:rPr lang="en-US" dirty="0">
                <a:effectLst/>
              </a:rPr>
              <a:t>humanistic attention to the needs of a patient or family; or,</a:t>
            </a:r>
            <a:br>
              <a:rPr lang="en-US" dirty="0">
                <a:effectLst/>
              </a:rPr>
            </a:br>
            <a:r>
              <a:rPr lang="en-US" sz="2000" dirty="0">
                <a:effectLst/>
              </a:rPr>
              <a:t>VI.F.4.a).(2)</a:t>
            </a:r>
          </a:p>
          <a:p>
            <a:pPr lvl="1"/>
            <a:r>
              <a:rPr lang="en-US" dirty="0">
                <a:effectLst/>
              </a:rPr>
              <a:t>to attend unique educational events. </a:t>
            </a:r>
            <a:br>
              <a:rPr lang="en-US" dirty="0">
                <a:effectLst/>
              </a:rPr>
            </a:br>
            <a:r>
              <a:rPr lang="en-US" sz="2000" dirty="0">
                <a:effectLst/>
              </a:rPr>
              <a:t>VI.F.4.a).(3)</a:t>
            </a:r>
          </a:p>
          <a:p>
            <a:r>
              <a:rPr lang="en-US" dirty="0">
                <a:effectLst/>
              </a:rPr>
              <a:t>These additional hours of care or education will be counted toward the 80-hour weekly limit.</a:t>
            </a:r>
            <a:br>
              <a:rPr lang="en-US" dirty="0">
                <a:effectLst/>
              </a:rPr>
            </a:br>
            <a:r>
              <a:rPr lang="en-US" sz="2000" dirty="0">
                <a:effectLst/>
              </a:rPr>
              <a:t>VI.F.4.b)</a:t>
            </a:r>
          </a:p>
          <a:p>
            <a:endParaRPr lang="en-US" dirty="0"/>
          </a:p>
        </p:txBody>
      </p:sp>
    </p:spTree>
    <p:extLst>
      <p:ext uri="{BB962C8B-B14F-4D97-AF65-F5344CB8AC3E}">
        <p14:creationId xmlns:p14="http://schemas.microsoft.com/office/powerpoint/2010/main" val="407426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D33E-1C49-4547-95E5-CF329DF3DC4E}"/>
              </a:ext>
            </a:extLst>
          </p:cNvPr>
          <p:cNvSpPr>
            <a:spLocks noGrp="1"/>
          </p:cNvSpPr>
          <p:nvPr>
            <p:ph type="title"/>
          </p:nvPr>
        </p:nvSpPr>
        <p:spPr/>
        <p:txBody>
          <a:bodyPr>
            <a:normAutofit fontScale="90000"/>
          </a:bodyPr>
          <a:lstStyle/>
          <a:p>
            <a:r>
              <a:rPr lang="en-US" dirty="0"/>
              <a:t>24 + 4 (Maximum Work Period Length)</a:t>
            </a:r>
          </a:p>
        </p:txBody>
      </p:sp>
      <p:pic>
        <p:nvPicPr>
          <p:cNvPr id="5" name="Content Placeholder 4" descr="Chart, bar chart&#10;&#10;Description automatically generated">
            <a:extLst>
              <a:ext uri="{FF2B5EF4-FFF2-40B4-BE49-F238E27FC236}">
                <a16:creationId xmlns:a16="http://schemas.microsoft.com/office/drawing/2014/main" id="{5B795812-C85D-43DB-9E03-3F8398B092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0"/>
            <a:ext cx="8229600" cy="4694349"/>
          </a:xfrm>
        </p:spPr>
      </p:pic>
      <p:cxnSp>
        <p:nvCxnSpPr>
          <p:cNvPr id="7" name="Straight Arrow Connector 6">
            <a:extLst>
              <a:ext uri="{FF2B5EF4-FFF2-40B4-BE49-F238E27FC236}">
                <a16:creationId xmlns:a16="http://schemas.microsoft.com/office/drawing/2014/main" id="{EBC564B4-2B0A-4328-A82E-3C09E00DB466}"/>
              </a:ext>
            </a:extLst>
          </p:cNvPr>
          <p:cNvCxnSpPr/>
          <p:nvPr/>
        </p:nvCxnSpPr>
        <p:spPr>
          <a:xfrm flipH="1" flipV="1">
            <a:off x="7239000" y="5029200"/>
            <a:ext cx="457200"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B931D94-A593-4912-BCDA-75EF9B082929}"/>
              </a:ext>
            </a:extLst>
          </p:cNvPr>
          <p:cNvCxnSpPr>
            <a:cxnSpLocks/>
          </p:cNvCxnSpPr>
          <p:nvPr/>
        </p:nvCxnSpPr>
        <p:spPr>
          <a:xfrm flipV="1">
            <a:off x="6248400" y="4724400"/>
            <a:ext cx="457200" cy="7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56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a:t>
            </a:r>
          </a:p>
        </p:txBody>
      </p:sp>
      <p:sp>
        <p:nvSpPr>
          <p:cNvPr id="3" name="Content Placeholder 2"/>
          <p:cNvSpPr>
            <a:spLocks noGrp="1"/>
          </p:cNvSpPr>
          <p:nvPr>
            <p:ph idx="1"/>
          </p:nvPr>
        </p:nvSpPr>
        <p:spPr/>
        <p:txBody>
          <a:bodyPr>
            <a:normAutofit lnSpcReduction="10000"/>
          </a:bodyPr>
          <a:lstStyle/>
          <a:p>
            <a:r>
              <a:rPr lang="en-US" dirty="0"/>
              <a:t>In-House Call</a:t>
            </a:r>
          </a:p>
          <a:p>
            <a:pPr lvl="1"/>
            <a:r>
              <a:rPr lang="en-US" dirty="0"/>
              <a:t>Residents must be scheduled for in-house call no more frequently than every third night (when averaged over a four-week period). </a:t>
            </a:r>
            <a:br>
              <a:rPr lang="en-US" dirty="0"/>
            </a:br>
            <a:r>
              <a:rPr lang="en-US" sz="2000" dirty="0"/>
              <a:t>CPR VI.F.7.</a:t>
            </a:r>
          </a:p>
          <a:p>
            <a:r>
              <a:rPr lang="en-US" dirty="0"/>
              <a:t>At-Home Call / Pager Call</a:t>
            </a:r>
          </a:p>
          <a:p>
            <a:pPr lvl="1"/>
            <a:r>
              <a:rPr lang="en-US" dirty="0"/>
              <a:t>Time spent on patient care activities by residents on at-home call must count toward the 80-hour maximum weekly limit. The frequency of at-home call is not subject to the every-third-night limitation, but must satisfy the requirement for one day in seven free of clinical work and education, when averaged over four weeks. </a:t>
            </a:r>
          </a:p>
        </p:txBody>
      </p:sp>
    </p:spTree>
    <p:extLst>
      <p:ext uri="{BB962C8B-B14F-4D97-AF65-F5344CB8AC3E}">
        <p14:creationId xmlns:p14="http://schemas.microsoft.com/office/powerpoint/2010/main" val="419407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a:t>
            </a:r>
          </a:p>
        </p:txBody>
      </p:sp>
      <p:sp>
        <p:nvSpPr>
          <p:cNvPr id="3" name="Content Placeholder 2"/>
          <p:cNvSpPr>
            <a:spLocks noGrp="1"/>
          </p:cNvSpPr>
          <p:nvPr>
            <p:ph idx="1"/>
          </p:nvPr>
        </p:nvSpPr>
        <p:spPr/>
        <p:txBody>
          <a:bodyPr>
            <a:normAutofit/>
          </a:bodyPr>
          <a:lstStyle/>
          <a:p>
            <a:r>
              <a:rPr lang="en-US" dirty="0"/>
              <a:t>At-Home</a:t>
            </a:r>
            <a:r>
              <a:rPr lang="en-US" baseline="0" dirty="0"/>
              <a:t> Call / Pager Call (Continued)</a:t>
            </a:r>
          </a:p>
          <a:p>
            <a:pPr lvl="1"/>
            <a:r>
              <a:rPr lang="en-US" dirty="0"/>
              <a:t>Residents are permitted to return to the hospital while on at-home call to provide direct care for new or established patients.</a:t>
            </a:r>
            <a:r>
              <a:rPr lang="en-US" baseline="0" dirty="0"/>
              <a:t> </a:t>
            </a:r>
            <a:r>
              <a:rPr lang="en-US" dirty="0"/>
              <a:t>These hours of inpatient patient care must be included in the 80-hour maximum weekly limit. </a:t>
            </a:r>
            <a:br>
              <a:rPr lang="en-US" dirty="0"/>
            </a:br>
            <a:r>
              <a:rPr lang="en-US" sz="2000" dirty="0"/>
              <a:t>CPR VI.F.8.b)</a:t>
            </a:r>
          </a:p>
          <a:p>
            <a:pPr lvl="1"/>
            <a:r>
              <a:rPr lang="en-US" dirty="0"/>
              <a:t>PGY-1 residents are not initially allowed to take at-home call because appropriate supervision (either direct supervision or indirect supervision with direct supervision immediately available) is not possible when a resident is on at-home call.</a:t>
            </a:r>
            <a:br>
              <a:rPr lang="en-US" dirty="0"/>
            </a:br>
            <a:r>
              <a:rPr lang="en-US" sz="2000" dirty="0"/>
              <a:t>CPR FAQ P. 26</a:t>
            </a:r>
          </a:p>
        </p:txBody>
      </p:sp>
    </p:spTree>
    <p:extLst>
      <p:ext uri="{BB962C8B-B14F-4D97-AF65-F5344CB8AC3E}">
        <p14:creationId xmlns:p14="http://schemas.microsoft.com/office/powerpoint/2010/main" val="48437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ED076-AD84-4647-8E01-A143D68349D6}"/>
              </a:ext>
            </a:extLst>
          </p:cNvPr>
          <p:cNvSpPr>
            <a:spLocks noGrp="1"/>
          </p:cNvSpPr>
          <p:nvPr>
            <p:ph type="title"/>
          </p:nvPr>
        </p:nvSpPr>
        <p:spPr/>
        <p:txBody>
          <a:bodyPr/>
          <a:lstStyle/>
          <a:p>
            <a:r>
              <a:rPr lang="en-US" dirty="0"/>
              <a:t>Call</a:t>
            </a:r>
          </a:p>
        </p:txBody>
      </p:sp>
      <p:pic>
        <p:nvPicPr>
          <p:cNvPr id="5" name="Content Placeholder 4" descr="Chart, bar chart&#10;&#10;Description automatically generated">
            <a:extLst>
              <a:ext uri="{FF2B5EF4-FFF2-40B4-BE49-F238E27FC236}">
                <a16:creationId xmlns:a16="http://schemas.microsoft.com/office/drawing/2014/main" id="{B843BF7E-36B5-4748-A8AF-339F582CB9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7813"/>
            <a:ext cx="8229600" cy="4653299"/>
          </a:xfrm>
        </p:spPr>
      </p:pic>
      <p:cxnSp>
        <p:nvCxnSpPr>
          <p:cNvPr id="8" name="Straight Arrow Connector 7">
            <a:extLst>
              <a:ext uri="{FF2B5EF4-FFF2-40B4-BE49-F238E27FC236}">
                <a16:creationId xmlns:a16="http://schemas.microsoft.com/office/drawing/2014/main" id="{A6C5BFC3-569F-4281-BF11-C4B74D9C0539}"/>
              </a:ext>
            </a:extLst>
          </p:cNvPr>
          <p:cNvCxnSpPr>
            <a:cxnSpLocks/>
          </p:cNvCxnSpPr>
          <p:nvPr/>
        </p:nvCxnSpPr>
        <p:spPr>
          <a:xfrm flipV="1">
            <a:off x="5715000" y="4648200"/>
            <a:ext cx="457200" cy="7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7A20ABD-05E2-4E4D-874F-C4E6798E1DC1}"/>
              </a:ext>
            </a:extLst>
          </p:cNvPr>
          <p:cNvCxnSpPr>
            <a:cxnSpLocks/>
          </p:cNvCxnSpPr>
          <p:nvPr/>
        </p:nvCxnSpPr>
        <p:spPr>
          <a:xfrm flipV="1">
            <a:off x="4129825" y="4849187"/>
            <a:ext cx="457200" cy="7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632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6034C-8032-459D-96D2-AB37630BFA9E}"/>
              </a:ext>
            </a:extLst>
          </p:cNvPr>
          <p:cNvSpPr>
            <a:spLocks noGrp="1"/>
          </p:cNvSpPr>
          <p:nvPr>
            <p:ph type="title"/>
          </p:nvPr>
        </p:nvSpPr>
        <p:spPr/>
        <p:txBody>
          <a:bodyPr/>
          <a:lstStyle/>
          <a:p>
            <a:r>
              <a:rPr lang="en-US" dirty="0"/>
              <a:t>Call</a:t>
            </a:r>
          </a:p>
        </p:txBody>
      </p:sp>
      <p:pic>
        <p:nvPicPr>
          <p:cNvPr id="5" name="Content Placeholder 4" descr="Chart, bar chart&#10;&#10;Description automatically generated">
            <a:extLst>
              <a:ext uri="{FF2B5EF4-FFF2-40B4-BE49-F238E27FC236}">
                <a16:creationId xmlns:a16="http://schemas.microsoft.com/office/drawing/2014/main" id="{49F1BB2B-35D3-4C60-9C29-CAC2634D4D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8347"/>
            <a:ext cx="8229600" cy="4632230"/>
          </a:xfrm>
        </p:spPr>
      </p:pic>
      <p:cxnSp>
        <p:nvCxnSpPr>
          <p:cNvPr id="6" name="Straight Arrow Connector 5">
            <a:extLst>
              <a:ext uri="{FF2B5EF4-FFF2-40B4-BE49-F238E27FC236}">
                <a16:creationId xmlns:a16="http://schemas.microsoft.com/office/drawing/2014/main" id="{216EE243-2252-4D24-A1B5-96947C62E709}"/>
              </a:ext>
            </a:extLst>
          </p:cNvPr>
          <p:cNvCxnSpPr>
            <a:cxnSpLocks/>
          </p:cNvCxnSpPr>
          <p:nvPr/>
        </p:nvCxnSpPr>
        <p:spPr>
          <a:xfrm flipV="1">
            <a:off x="3825025" y="4708190"/>
            <a:ext cx="457200" cy="7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90FA55C-EF26-416E-9D52-C0858A475CF5}"/>
              </a:ext>
            </a:extLst>
          </p:cNvPr>
          <p:cNvCxnSpPr>
            <a:cxnSpLocks/>
          </p:cNvCxnSpPr>
          <p:nvPr/>
        </p:nvCxnSpPr>
        <p:spPr>
          <a:xfrm flipV="1">
            <a:off x="5181600" y="4647505"/>
            <a:ext cx="457200" cy="7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7D53E2-40C1-41E8-884D-76FA08379103}"/>
              </a:ext>
            </a:extLst>
          </p:cNvPr>
          <p:cNvCxnSpPr>
            <a:cxnSpLocks/>
          </p:cNvCxnSpPr>
          <p:nvPr/>
        </p:nvCxnSpPr>
        <p:spPr>
          <a:xfrm flipV="1">
            <a:off x="7192850" y="4606926"/>
            <a:ext cx="457200" cy="7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094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Break (Mandatory Free Time)</a:t>
            </a:r>
          </a:p>
        </p:txBody>
      </p:sp>
      <p:sp>
        <p:nvSpPr>
          <p:cNvPr id="3" name="Content Placeholder 2"/>
          <p:cNvSpPr>
            <a:spLocks noGrp="1"/>
          </p:cNvSpPr>
          <p:nvPr>
            <p:ph idx="1"/>
          </p:nvPr>
        </p:nvSpPr>
        <p:spPr/>
        <p:txBody>
          <a:bodyPr>
            <a:normAutofit/>
          </a:bodyPr>
          <a:lstStyle/>
          <a:p>
            <a:r>
              <a:rPr lang="en-US" dirty="0">
                <a:effectLst/>
              </a:rPr>
              <a:t>Residents should have eight hours off between scheduled clinical work and education periods</a:t>
            </a:r>
            <a:br>
              <a:rPr lang="en-US" dirty="0">
                <a:effectLst/>
              </a:rPr>
            </a:br>
            <a:r>
              <a:rPr lang="en-US" sz="2000" dirty="0">
                <a:effectLst/>
              </a:rPr>
              <a:t>CPR VI.F.2.b)</a:t>
            </a:r>
          </a:p>
          <a:p>
            <a:r>
              <a:rPr lang="en-US" dirty="0">
                <a:effectLst/>
              </a:rPr>
              <a:t>Residents must have at least 14 hours free of clinical work and education after 24 hours of in-house call</a:t>
            </a:r>
            <a:br>
              <a:rPr lang="en-US" dirty="0">
                <a:effectLst/>
              </a:rPr>
            </a:br>
            <a:r>
              <a:rPr lang="en-US" sz="2000" dirty="0">
                <a:effectLst/>
              </a:rPr>
              <a:t>CPR VI.F.2.c)</a:t>
            </a:r>
          </a:p>
        </p:txBody>
      </p:sp>
    </p:spTree>
    <p:extLst>
      <p:ext uri="{BB962C8B-B14F-4D97-AF65-F5344CB8AC3E}">
        <p14:creationId xmlns:p14="http://schemas.microsoft.com/office/powerpoint/2010/main" val="279933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scene3d>
              <a:camera prst="orthographicFront"/>
              <a:lightRig rig="soft" dir="t">
                <a:rot lat="0" lon="0" rev="16800000"/>
              </a:lightRig>
            </a:scene3d>
            <a:sp3d prstMaterial="softEdge">
              <a:bevelT w="38100" h="38100"/>
            </a:sp3d>
          </a:bodyPr>
          <a:lstStyle/>
          <a:p>
            <a:r>
              <a:rPr lang="en-US" dirty="0"/>
              <a:t>Short Break (Mandatory Free Time)</a:t>
            </a:r>
          </a:p>
        </p:txBody>
      </p:sp>
      <p:sp>
        <p:nvSpPr>
          <p:cNvPr id="3" name="Content Placeholder 2"/>
          <p:cNvSpPr>
            <a:spLocks noGrp="1"/>
          </p:cNvSpPr>
          <p:nvPr>
            <p:ph idx="1"/>
          </p:nvPr>
        </p:nvSpPr>
        <p:spPr/>
        <p:txBody>
          <a:bodyPr>
            <a:normAutofit/>
          </a:bodyPr>
          <a:lstStyle/>
          <a:p>
            <a:r>
              <a:rPr lang="en-US" dirty="0">
                <a:effectLst/>
              </a:rPr>
              <a:t>Exceptions</a:t>
            </a:r>
          </a:p>
          <a:p>
            <a:pPr lvl="1"/>
            <a:r>
              <a:rPr lang="en-US" dirty="0">
                <a:effectLst/>
              </a:rPr>
              <a:t>At Home Call / Pager Call – </a:t>
            </a:r>
          </a:p>
          <a:p>
            <a:pPr lvl="2"/>
            <a:r>
              <a:rPr lang="en-US" dirty="0">
                <a:effectLst/>
              </a:rPr>
              <a:t>When residents/fellows assigned to at-home call return to the hospital to care for patients, a new time-off period is not initiated, and therefore the requirement for eight hours between shifts does not apply. The frequency and duration of clinical work done from home and time returning to the hospital must not preclude rest or reasonable personal time for residents/fellows.</a:t>
            </a:r>
            <a:br>
              <a:rPr lang="en-US" dirty="0">
                <a:effectLst/>
              </a:rPr>
            </a:br>
            <a:r>
              <a:rPr lang="en-US" dirty="0">
                <a:effectLst/>
              </a:rPr>
              <a:t>CPR FAQ P. 27</a:t>
            </a:r>
          </a:p>
        </p:txBody>
      </p:sp>
    </p:spTree>
    <p:extLst>
      <p:ext uri="{BB962C8B-B14F-4D97-AF65-F5344CB8AC3E}">
        <p14:creationId xmlns:p14="http://schemas.microsoft.com/office/powerpoint/2010/main" val="419688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Break (Mandatory Free Time)</a:t>
            </a:r>
          </a:p>
        </p:txBody>
      </p:sp>
      <p:sp>
        <p:nvSpPr>
          <p:cNvPr id="3" name="Content Placeholder 2"/>
          <p:cNvSpPr>
            <a:spLocks noGrp="1"/>
          </p:cNvSpPr>
          <p:nvPr>
            <p:ph idx="1"/>
          </p:nvPr>
        </p:nvSpPr>
        <p:spPr/>
        <p:txBody>
          <a:bodyPr/>
          <a:lstStyle/>
          <a:p>
            <a:pPr lvl="0"/>
            <a:r>
              <a:rPr lang="en-US" dirty="0">
                <a:effectLst/>
              </a:rPr>
              <a:t>Non-Working Periods</a:t>
            </a:r>
            <a:r>
              <a:rPr lang="en-US" baseline="0" dirty="0">
                <a:effectLst/>
              </a:rPr>
              <a:t> – Break / Not Working</a:t>
            </a:r>
          </a:p>
          <a:p>
            <a:pPr lvl="1"/>
            <a:r>
              <a:rPr lang="en-US" dirty="0">
                <a:effectLst/>
              </a:rPr>
              <a:t>This</a:t>
            </a:r>
            <a:r>
              <a:rPr lang="en-US" baseline="0" dirty="0">
                <a:effectLst/>
              </a:rPr>
              <a:t> will prevent a short break violation when residents have a gap between a shift / work period and another activity such as a conference.</a:t>
            </a:r>
          </a:p>
          <a:p>
            <a:pPr lvl="1"/>
            <a:r>
              <a:rPr lang="en-US" dirty="0">
                <a:effectLst/>
              </a:rPr>
              <a:t>Time recorded as such DOES count towards the 80 hour limit and 24+4 limit</a:t>
            </a:r>
          </a:p>
          <a:p>
            <a:pPr lvl="1"/>
            <a:r>
              <a:rPr lang="en-US" dirty="0">
                <a:effectLst/>
              </a:rPr>
              <a:t>It prevents residents from having to record “working time” for time they were not actually working</a:t>
            </a:r>
          </a:p>
          <a:p>
            <a:endParaRPr lang="en-US" dirty="0"/>
          </a:p>
        </p:txBody>
      </p:sp>
    </p:spTree>
    <p:extLst>
      <p:ext uri="{BB962C8B-B14F-4D97-AF65-F5344CB8AC3E}">
        <p14:creationId xmlns:p14="http://schemas.microsoft.com/office/powerpoint/2010/main" val="115270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r>
              <a:rPr lang="en-US" dirty="0"/>
              <a:t>ACGME Common Program Requirements</a:t>
            </a:r>
            <a:r>
              <a:rPr lang="en-US" baseline="0" dirty="0"/>
              <a:t> (CPR)</a:t>
            </a:r>
          </a:p>
          <a:p>
            <a:pPr lvl="1"/>
            <a:r>
              <a:rPr lang="en-US" dirty="0"/>
              <a:t>Residency:</a:t>
            </a:r>
            <a:br>
              <a:rPr lang="en-US" dirty="0"/>
            </a:br>
            <a:r>
              <a:rPr lang="en-US" sz="1800" dirty="0">
                <a:hlinkClick r:id="rId2"/>
              </a:rPr>
              <a:t>https://www.acgme.org/Portals/0/PFAssets/ProgramRequirements/CPRResidency2020.pdf</a:t>
            </a:r>
            <a:endParaRPr lang="en-US" sz="1800" dirty="0"/>
          </a:p>
          <a:p>
            <a:pPr lvl="1"/>
            <a:r>
              <a:rPr lang="en-US" dirty="0"/>
              <a:t>Fellowship:</a:t>
            </a:r>
            <a:br>
              <a:rPr lang="en-US" dirty="0"/>
            </a:br>
            <a:r>
              <a:rPr lang="en-US" sz="1800" dirty="0">
                <a:hlinkClick r:id="rId3"/>
              </a:rPr>
              <a:t>https://www.acgme.org/Portals/0/PFAssets/ProgramRequirements/CPRFellowship2020.pdf</a:t>
            </a:r>
            <a:r>
              <a:rPr lang="en-US" sz="1800" dirty="0"/>
              <a:t> </a:t>
            </a:r>
            <a:br>
              <a:rPr lang="en-US" sz="1800" dirty="0"/>
            </a:br>
            <a:endParaRPr lang="en-US" sz="1800" dirty="0"/>
          </a:p>
          <a:p>
            <a:r>
              <a:rPr lang="en-US" dirty="0"/>
              <a:t>ACGME Common Program Requirements FAQ (CPR FAQ)</a:t>
            </a:r>
          </a:p>
          <a:p>
            <a:pPr lvl="1"/>
            <a:r>
              <a:rPr lang="en-US" sz="1800" dirty="0">
                <a:hlinkClick r:id="rId4"/>
              </a:rPr>
              <a:t>https://www.acgme.org/Portals/0/PDFs/FAQ/CommonProgramRequirementsFAQs.pdf</a:t>
            </a:r>
            <a:r>
              <a:rPr lang="en-US" sz="1800" dirty="0"/>
              <a:t> </a:t>
            </a:r>
          </a:p>
        </p:txBody>
      </p:sp>
    </p:spTree>
    <p:extLst>
      <p:ext uri="{BB962C8B-B14F-4D97-AF65-F5344CB8AC3E}">
        <p14:creationId xmlns:p14="http://schemas.microsoft.com/office/powerpoint/2010/main" val="2332098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8BC92-A1C7-49EF-BF75-24B03B45C2EF}"/>
              </a:ext>
            </a:extLst>
          </p:cNvPr>
          <p:cNvSpPr>
            <a:spLocks noGrp="1"/>
          </p:cNvSpPr>
          <p:nvPr>
            <p:ph type="title"/>
          </p:nvPr>
        </p:nvSpPr>
        <p:spPr/>
        <p:txBody>
          <a:bodyPr/>
          <a:lstStyle/>
          <a:p>
            <a:r>
              <a:rPr lang="en-US" dirty="0"/>
              <a:t>Short Break (Mandatory Free Time)</a:t>
            </a:r>
          </a:p>
        </p:txBody>
      </p:sp>
      <p:pic>
        <p:nvPicPr>
          <p:cNvPr id="13" name="Content Placeholder 12" descr="Chart&#10;&#10;Description automatically generated">
            <a:extLst>
              <a:ext uri="{FF2B5EF4-FFF2-40B4-BE49-F238E27FC236}">
                <a16:creationId xmlns:a16="http://schemas.microsoft.com/office/drawing/2014/main" id="{95C58E43-F1AE-4FCB-A4F7-95AB5624FA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4900"/>
            <a:ext cx="8229600" cy="4699125"/>
          </a:xfrm>
        </p:spPr>
      </p:pic>
      <p:cxnSp>
        <p:nvCxnSpPr>
          <p:cNvPr id="14" name="Straight Arrow Connector 13">
            <a:extLst>
              <a:ext uri="{FF2B5EF4-FFF2-40B4-BE49-F238E27FC236}">
                <a16:creationId xmlns:a16="http://schemas.microsoft.com/office/drawing/2014/main" id="{9D20BC21-C429-46E8-B4DF-2041A8CF74C8}"/>
              </a:ext>
            </a:extLst>
          </p:cNvPr>
          <p:cNvCxnSpPr>
            <a:cxnSpLocks/>
          </p:cNvCxnSpPr>
          <p:nvPr/>
        </p:nvCxnSpPr>
        <p:spPr>
          <a:xfrm flipV="1">
            <a:off x="1981200" y="3733800"/>
            <a:ext cx="457200" cy="7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0303D83-99C5-4557-AF6E-1DC9B413707B}"/>
              </a:ext>
            </a:extLst>
          </p:cNvPr>
          <p:cNvCxnSpPr>
            <a:cxnSpLocks/>
          </p:cNvCxnSpPr>
          <p:nvPr/>
        </p:nvCxnSpPr>
        <p:spPr>
          <a:xfrm flipV="1">
            <a:off x="3200400" y="3573462"/>
            <a:ext cx="457200" cy="7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3A71900-C282-447E-9F1C-9B5E3B9FFAAE}"/>
              </a:ext>
            </a:extLst>
          </p:cNvPr>
          <p:cNvCxnSpPr>
            <a:cxnSpLocks/>
          </p:cNvCxnSpPr>
          <p:nvPr/>
        </p:nvCxnSpPr>
        <p:spPr>
          <a:xfrm flipV="1">
            <a:off x="4419600" y="2811462"/>
            <a:ext cx="457200" cy="7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916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Off (Mandatory Free Time)</a:t>
            </a:r>
          </a:p>
        </p:txBody>
      </p:sp>
      <p:sp>
        <p:nvSpPr>
          <p:cNvPr id="3" name="Content Placeholder 2"/>
          <p:cNvSpPr>
            <a:spLocks noGrp="1"/>
          </p:cNvSpPr>
          <p:nvPr>
            <p:ph idx="1"/>
          </p:nvPr>
        </p:nvSpPr>
        <p:spPr/>
        <p:txBody>
          <a:bodyPr>
            <a:noAutofit/>
          </a:bodyPr>
          <a:lstStyle/>
          <a:p>
            <a:r>
              <a:rPr lang="en-US" sz="2200" dirty="0">
                <a:effectLst/>
              </a:rPr>
              <a:t>Residents must be scheduled for a minimum of one day in seven free of clinical work and required education (when averaged over four weeks). At-home call cannot be assigned on these free days.</a:t>
            </a:r>
            <a:br>
              <a:rPr lang="en-US" sz="2200" dirty="0">
                <a:effectLst/>
              </a:rPr>
            </a:br>
            <a:r>
              <a:rPr lang="en-US" sz="2000" dirty="0">
                <a:effectLst/>
              </a:rPr>
              <a:t>CPR VI.F.2.d)</a:t>
            </a:r>
          </a:p>
          <a:p>
            <a:r>
              <a:rPr lang="en-US" sz="2200" dirty="0">
                <a:effectLst/>
              </a:rPr>
              <a:t>One Day </a:t>
            </a:r>
          </a:p>
          <a:p>
            <a:pPr lvl="1"/>
            <a:r>
              <a:rPr lang="en-US" sz="2000" dirty="0">
                <a:effectLst/>
              </a:rPr>
              <a:t>The common clinical and educational work hour requirements specify a 24-hour day off.</a:t>
            </a:r>
          </a:p>
          <a:p>
            <a:pPr lvl="1"/>
            <a:r>
              <a:rPr lang="en-US" sz="2000" dirty="0">
                <a:effectLst/>
              </a:rPr>
              <a:t>Many Review Committees have recommended that this day off should ideally be a calendar day (i.e., the resident/fellow wakes up in his or her home and has a whole day available). </a:t>
            </a:r>
          </a:p>
          <a:p>
            <a:pPr lvl="1"/>
            <a:r>
              <a:rPr lang="en-US" sz="2000" dirty="0">
                <a:effectLst/>
              </a:rPr>
              <a:t>Review Committees have also noted that it is not permissible to have the day off regularly or frequently scheduled on a resident’s/fellow’s post-call day</a:t>
            </a:r>
            <a:br>
              <a:rPr lang="en-US" sz="2000" dirty="0">
                <a:effectLst/>
              </a:rPr>
            </a:br>
            <a:r>
              <a:rPr lang="en-US" sz="2000" dirty="0">
                <a:effectLst/>
              </a:rPr>
              <a:t>CPR FAQ P. 23</a:t>
            </a:r>
          </a:p>
          <a:p>
            <a:endParaRPr lang="en-US" sz="2000" dirty="0">
              <a:effectLst/>
            </a:endParaRPr>
          </a:p>
        </p:txBody>
      </p:sp>
    </p:spTree>
    <p:extLst>
      <p:ext uri="{BB962C8B-B14F-4D97-AF65-F5344CB8AC3E}">
        <p14:creationId xmlns:p14="http://schemas.microsoft.com/office/powerpoint/2010/main" val="100566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4046-9AF8-4D29-BC78-4468311D6298}"/>
              </a:ext>
            </a:extLst>
          </p:cNvPr>
          <p:cNvSpPr>
            <a:spLocks noGrp="1"/>
          </p:cNvSpPr>
          <p:nvPr>
            <p:ph type="title"/>
          </p:nvPr>
        </p:nvSpPr>
        <p:spPr/>
        <p:txBody>
          <a:bodyPr/>
          <a:lstStyle/>
          <a:p>
            <a:r>
              <a:rPr lang="en-US" dirty="0"/>
              <a:t>Day Off (Mandatory Free Time)</a:t>
            </a:r>
          </a:p>
        </p:txBody>
      </p:sp>
      <p:pic>
        <p:nvPicPr>
          <p:cNvPr id="5" name="Content Placeholder 4" descr="Chart&#10;&#10;Description automatically generated">
            <a:extLst>
              <a:ext uri="{FF2B5EF4-FFF2-40B4-BE49-F238E27FC236}">
                <a16:creationId xmlns:a16="http://schemas.microsoft.com/office/drawing/2014/main" id="{5638D05C-4E19-42DC-A28D-1243808560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3245" y="1417639"/>
            <a:ext cx="6157510" cy="3469366"/>
          </a:xfrm>
        </p:spPr>
      </p:pic>
      <p:pic>
        <p:nvPicPr>
          <p:cNvPr id="7" name="Picture 6" descr="Table&#10;&#10;Description automatically generated">
            <a:extLst>
              <a:ext uri="{FF2B5EF4-FFF2-40B4-BE49-F238E27FC236}">
                <a16:creationId xmlns:a16="http://schemas.microsoft.com/office/drawing/2014/main" id="{5EE66757-4313-4D05-9D19-B788894B5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072862"/>
            <a:ext cx="6131752" cy="1498693"/>
          </a:xfrm>
          <a:prstGeom prst="rect">
            <a:avLst/>
          </a:prstGeom>
        </p:spPr>
      </p:pic>
      <p:cxnSp>
        <p:nvCxnSpPr>
          <p:cNvPr id="8" name="Straight Arrow Connector 7">
            <a:extLst>
              <a:ext uri="{FF2B5EF4-FFF2-40B4-BE49-F238E27FC236}">
                <a16:creationId xmlns:a16="http://schemas.microsoft.com/office/drawing/2014/main" id="{1487482F-8C6C-4EB0-A507-3B79E487CE9E}"/>
              </a:ext>
            </a:extLst>
          </p:cNvPr>
          <p:cNvCxnSpPr/>
          <p:nvPr/>
        </p:nvCxnSpPr>
        <p:spPr>
          <a:xfrm flipH="1" flipV="1">
            <a:off x="5562600" y="3810000"/>
            <a:ext cx="457200"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320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E34E-C00F-4700-9D58-D7E4E0FF1031}"/>
              </a:ext>
            </a:extLst>
          </p:cNvPr>
          <p:cNvSpPr>
            <a:spLocks noGrp="1"/>
          </p:cNvSpPr>
          <p:nvPr>
            <p:ph type="title"/>
          </p:nvPr>
        </p:nvSpPr>
        <p:spPr/>
        <p:txBody>
          <a:bodyPr/>
          <a:lstStyle/>
          <a:p>
            <a:r>
              <a:rPr lang="en-US" dirty="0"/>
              <a:t>Day Off (Mandatory Free Time)</a:t>
            </a:r>
          </a:p>
        </p:txBody>
      </p:sp>
      <p:pic>
        <p:nvPicPr>
          <p:cNvPr id="5" name="Content Placeholder 4" descr="Chart, bar chart&#10;&#10;Description automatically generated">
            <a:extLst>
              <a:ext uri="{FF2B5EF4-FFF2-40B4-BE49-F238E27FC236}">
                <a16:creationId xmlns:a16="http://schemas.microsoft.com/office/drawing/2014/main" id="{7C0CBBEE-1965-42D1-8900-9D86D21A38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582" y="1600200"/>
            <a:ext cx="8184836" cy="4708525"/>
          </a:xfrm>
        </p:spPr>
      </p:pic>
      <p:cxnSp>
        <p:nvCxnSpPr>
          <p:cNvPr id="6" name="Straight Arrow Connector 5">
            <a:extLst>
              <a:ext uri="{FF2B5EF4-FFF2-40B4-BE49-F238E27FC236}">
                <a16:creationId xmlns:a16="http://schemas.microsoft.com/office/drawing/2014/main" id="{9BA03576-4C04-46F9-832E-1FC83F1130B6}"/>
              </a:ext>
            </a:extLst>
          </p:cNvPr>
          <p:cNvCxnSpPr>
            <a:cxnSpLocks/>
          </p:cNvCxnSpPr>
          <p:nvPr/>
        </p:nvCxnSpPr>
        <p:spPr>
          <a:xfrm>
            <a:off x="6096000" y="2057400"/>
            <a:ext cx="45720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230161FF-047A-490B-90A3-B22467B1F379}"/>
              </a:ext>
            </a:extLst>
          </p:cNvPr>
          <p:cNvSpPr/>
          <p:nvPr/>
        </p:nvSpPr>
        <p:spPr>
          <a:xfrm rot="16200000">
            <a:off x="5410200" y="3352800"/>
            <a:ext cx="228600" cy="2819400"/>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17283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Off (Mandatory Free Time)</a:t>
            </a:r>
          </a:p>
        </p:txBody>
      </p:sp>
      <p:sp>
        <p:nvSpPr>
          <p:cNvPr id="3" name="Content Placeholder 2"/>
          <p:cNvSpPr>
            <a:spLocks noGrp="1"/>
          </p:cNvSpPr>
          <p:nvPr>
            <p:ph idx="1"/>
          </p:nvPr>
        </p:nvSpPr>
        <p:spPr/>
        <p:txBody>
          <a:bodyPr/>
          <a:lstStyle/>
          <a:p>
            <a:r>
              <a:rPr lang="en-US" dirty="0">
                <a:effectLst/>
              </a:rPr>
              <a:t>Exceptions</a:t>
            </a:r>
          </a:p>
          <a:p>
            <a:pPr lvl="1"/>
            <a:r>
              <a:rPr lang="en-US" dirty="0">
                <a:effectLst/>
              </a:rPr>
              <a:t>The hours spent moonlighting are counted toward the total hours worked for the week. No other clinical and educational work hour requirements apply</a:t>
            </a:r>
            <a:br>
              <a:rPr lang="en-US" dirty="0">
                <a:effectLst/>
              </a:rPr>
            </a:br>
            <a:r>
              <a:rPr lang="en-US" dirty="0">
                <a:effectLst/>
              </a:rPr>
              <a:t>CPR FAQ P. 25</a:t>
            </a:r>
          </a:p>
          <a:p>
            <a:pPr lvl="1"/>
            <a:r>
              <a:rPr lang="en-US" dirty="0">
                <a:effectLst/>
              </a:rPr>
              <a:t>Moonlighting must not interfere with the ability of the resident to achieve the goals  and objectives of the educational program, and must not interfere with the resident’s fitness for work nor compromise patient safety.</a:t>
            </a:r>
            <a:br>
              <a:rPr lang="en-US" dirty="0">
                <a:effectLst/>
              </a:rPr>
            </a:br>
            <a:r>
              <a:rPr lang="en-US" dirty="0">
                <a:effectLst/>
              </a:rPr>
              <a:t>VI.F.5.a) </a:t>
            </a:r>
          </a:p>
        </p:txBody>
      </p:sp>
    </p:spTree>
    <p:extLst>
      <p:ext uri="{BB962C8B-B14F-4D97-AF65-F5344CB8AC3E}">
        <p14:creationId xmlns:p14="http://schemas.microsoft.com/office/powerpoint/2010/main" val="145533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Types – Why They Matter</a:t>
            </a:r>
          </a:p>
        </p:txBody>
      </p:sp>
      <p:sp>
        <p:nvSpPr>
          <p:cNvPr id="3" name="Content Placeholder 2"/>
          <p:cNvSpPr>
            <a:spLocks noGrp="1"/>
          </p:cNvSpPr>
          <p:nvPr>
            <p:ph idx="1"/>
          </p:nvPr>
        </p:nvSpPr>
        <p:spPr/>
        <p:txBody>
          <a:bodyPr>
            <a:normAutofit/>
          </a:bodyPr>
          <a:lstStyle/>
          <a:p>
            <a:r>
              <a:rPr lang="en-US" b="1" dirty="0"/>
              <a:t>Shift, Clinic, Continuity Clinic</a:t>
            </a:r>
            <a:endParaRPr lang="en-US" dirty="0"/>
          </a:p>
          <a:p>
            <a:pPr lvl="1"/>
            <a:r>
              <a:rPr lang="en-US" dirty="0"/>
              <a:t>Regular working hours that contribute to the 80 hour week,  checked for short break violations, and cannot be &gt; 24 hours</a:t>
            </a:r>
          </a:p>
          <a:p>
            <a:r>
              <a:rPr lang="en-US" b="1" dirty="0"/>
              <a:t>Call</a:t>
            </a:r>
            <a:endParaRPr lang="en-US" dirty="0"/>
          </a:p>
          <a:p>
            <a:pPr lvl="1"/>
            <a:r>
              <a:rPr lang="en-US" dirty="0"/>
              <a:t>Same as above, but also count as “call”</a:t>
            </a:r>
          </a:p>
          <a:p>
            <a:r>
              <a:rPr lang="en-US" b="1" dirty="0"/>
              <a:t>Post Call </a:t>
            </a:r>
          </a:p>
          <a:p>
            <a:pPr lvl="1"/>
            <a:r>
              <a:rPr lang="en-US" dirty="0"/>
              <a:t>Same as “Call” but will not trigger a violation when used for 4 hours after 24 hours of “call”.</a:t>
            </a:r>
          </a:p>
        </p:txBody>
      </p:sp>
    </p:spTree>
    <p:extLst>
      <p:ext uri="{BB962C8B-B14F-4D97-AF65-F5344CB8AC3E}">
        <p14:creationId xmlns:p14="http://schemas.microsoft.com/office/powerpoint/2010/main" val="3199298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Types – Why They Matter</a:t>
            </a:r>
          </a:p>
        </p:txBody>
      </p:sp>
      <p:sp>
        <p:nvSpPr>
          <p:cNvPr id="3" name="Content Placeholder 2"/>
          <p:cNvSpPr>
            <a:spLocks noGrp="1"/>
          </p:cNvSpPr>
          <p:nvPr>
            <p:ph idx="1"/>
          </p:nvPr>
        </p:nvSpPr>
        <p:spPr>
          <a:xfrm>
            <a:off x="394252" y="1404043"/>
            <a:ext cx="8355496" cy="4709160"/>
          </a:xfrm>
        </p:spPr>
        <p:txBody>
          <a:bodyPr>
            <a:normAutofit/>
          </a:bodyPr>
          <a:lstStyle/>
          <a:p>
            <a:r>
              <a:rPr lang="en-US" b="1" dirty="0"/>
              <a:t>Conference</a:t>
            </a:r>
            <a:endParaRPr lang="en-US" dirty="0"/>
          </a:p>
          <a:p>
            <a:pPr lvl="1"/>
            <a:r>
              <a:rPr lang="en-US" dirty="0"/>
              <a:t>For conferences, journal club, didactics, and other educational events.  Can also be used following 24 hours of call.</a:t>
            </a:r>
          </a:p>
          <a:p>
            <a:r>
              <a:rPr lang="en-US" b="1" dirty="0"/>
              <a:t>Moonlighting</a:t>
            </a:r>
            <a:endParaRPr lang="en-US" dirty="0"/>
          </a:p>
          <a:p>
            <a:pPr lvl="1"/>
            <a:r>
              <a:rPr lang="en-US" dirty="0"/>
              <a:t>When moonlighting, either internal or external. Will NOT trigger short break or day off, but WILL trigger an 80-hour violations</a:t>
            </a:r>
          </a:p>
          <a:p>
            <a:r>
              <a:rPr lang="en-US" b="1" dirty="0"/>
              <a:t>Vacation/Leave</a:t>
            </a:r>
          </a:p>
          <a:p>
            <a:pPr lvl="1"/>
            <a:r>
              <a:rPr lang="en-US" b="1" dirty="0"/>
              <a:t>V</a:t>
            </a:r>
            <a:r>
              <a:rPr lang="en-US" dirty="0"/>
              <a:t>acation, sick leave, educational leave.  Leave does NOT count as a day off when checking duty hour rules.</a:t>
            </a:r>
          </a:p>
        </p:txBody>
      </p:sp>
    </p:spTree>
    <p:extLst>
      <p:ext uri="{BB962C8B-B14F-4D97-AF65-F5344CB8AC3E}">
        <p14:creationId xmlns:p14="http://schemas.microsoft.com/office/powerpoint/2010/main" val="4133916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Types – Why They Matter</a:t>
            </a:r>
          </a:p>
        </p:txBody>
      </p:sp>
      <p:sp>
        <p:nvSpPr>
          <p:cNvPr id="3" name="Content Placeholder 2"/>
          <p:cNvSpPr>
            <a:spLocks noGrp="1"/>
          </p:cNvSpPr>
          <p:nvPr>
            <p:ph idx="1"/>
          </p:nvPr>
        </p:nvSpPr>
        <p:spPr/>
        <p:txBody>
          <a:bodyPr>
            <a:normAutofit/>
          </a:bodyPr>
          <a:lstStyle/>
          <a:p>
            <a:r>
              <a:rPr lang="en-US" b="1" dirty="0"/>
              <a:t>At Home Call-Not Called In</a:t>
            </a:r>
            <a:endParaRPr lang="en-US" dirty="0"/>
          </a:p>
          <a:p>
            <a:pPr lvl="1"/>
            <a:r>
              <a:rPr lang="en-US" dirty="0"/>
              <a:t>Used when at home during home call.   Hours logged do NOT count towards 80 hour limit.</a:t>
            </a:r>
          </a:p>
          <a:p>
            <a:r>
              <a:rPr lang="en-US" b="1" dirty="0"/>
              <a:t>At Home Call-Called In</a:t>
            </a:r>
          </a:p>
          <a:p>
            <a:pPr lvl="1"/>
            <a:r>
              <a:rPr lang="en-US" dirty="0"/>
              <a:t>Used when called in to work during at home call.  Hours DO count towards 80 hour week but do NOT trigger short break violations.</a:t>
            </a:r>
          </a:p>
        </p:txBody>
      </p:sp>
    </p:spTree>
    <p:extLst>
      <p:ext uri="{BB962C8B-B14F-4D97-AF65-F5344CB8AC3E}">
        <p14:creationId xmlns:p14="http://schemas.microsoft.com/office/powerpoint/2010/main" val="598252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Types – Why They Matter</a:t>
            </a:r>
          </a:p>
        </p:txBody>
      </p:sp>
      <p:sp>
        <p:nvSpPr>
          <p:cNvPr id="3" name="Content Placeholder 2"/>
          <p:cNvSpPr>
            <a:spLocks noGrp="1"/>
          </p:cNvSpPr>
          <p:nvPr>
            <p:ph idx="1"/>
          </p:nvPr>
        </p:nvSpPr>
        <p:spPr/>
        <p:txBody>
          <a:bodyPr/>
          <a:lstStyle/>
          <a:p>
            <a:r>
              <a:rPr lang="en-US" b="1" dirty="0"/>
              <a:t>Break / Not Working </a:t>
            </a:r>
            <a:r>
              <a:rPr lang="en-US" dirty="0"/>
              <a:t>– to be used for short breaks throughout the day.  This should be used to fill in any gaps in working time to prevent a “Short Break” violation.  Any time recorded with this work type counts towards the 24 maximum shift length and 80 hour work week limits.</a:t>
            </a:r>
          </a:p>
        </p:txBody>
      </p:sp>
    </p:spTree>
    <p:extLst>
      <p:ext uri="{BB962C8B-B14F-4D97-AF65-F5344CB8AC3E}">
        <p14:creationId xmlns:p14="http://schemas.microsoft.com/office/powerpoint/2010/main" val="860518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a:t>
            </a:r>
            <a:r>
              <a:rPr lang="en-US" baseline="0" dirty="0"/>
              <a:t> with Violations</a:t>
            </a:r>
            <a:endParaRPr lang="en-US" dirty="0"/>
          </a:p>
        </p:txBody>
      </p:sp>
      <p:sp>
        <p:nvSpPr>
          <p:cNvPr id="3" name="Content Placeholder 2"/>
          <p:cNvSpPr>
            <a:spLocks noGrp="1"/>
          </p:cNvSpPr>
          <p:nvPr>
            <p:ph idx="1"/>
          </p:nvPr>
        </p:nvSpPr>
        <p:spPr/>
        <p:txBody>
          <a:bodyPr/>
          <a:lstStyle/>
          <a:p>
            <a:r>
              <a:rPr lang="en-US" dirty="0"/>
              <a:t>The goal is accuracy, not removing violations</a:t>
            </a:r>
          </a:p>
          <a:p>
            <a:pPr lvl="1"/>
            <a:r>
              <a:rPr lang="en-US" dirty="0"/>
              <a:t>If a violation truly did occur, it should stay</a:t>
            </a:r>
          </a:p>
          <a:p>
            <a:r>
              <a:rPr lang="en-US" dirty="0"/>
              <a:t>MANY violations are data entry problems</a:t>
            </a:r>
          </a:p>
          <a:p>
            <a:pPr lvl="1"/>
            <a:r>
              <a:rPr lang="en-US" dirty="0"/>
              <a:t>3</a:t>
            </a:r>
            <a:r>
              <a:rPr lang="en-US" baseline="30000" dirty="0"/>
              <a:t>rd</a:t>
            </a:r>
            <a:r>
              <a:rPr lang="en-US" dirty="0"/>
              <a:t> year resident suddenly started recording ALL free time (nights/weekends) with Break / Not Working</a:t>
            </a:r>
          </a:p>
          <a:p>
            <a:pPr lvl="1"/>
            <a:r>
              <a:rPr lang="en-US" dirty="0"/>
              <a:t>FIX THE PROBLEM!!!!  Don’t explain why it is not a violation</a:t>
            </a:r>
          </a:p>
          <a:p>
            <a:pPr marL="137154" indent="0">
              <a:buNone/>
            </a:pPr>
            <a:endParaRPr lang="en-US" dirty="0"/>
          </a:p>
        </p:txBody>
      </p:sp>
    </p:spTree>
    <p:extLst>
      <p:ext uri="{BB962C8B-B14F-4D97-AF65-F5344CB8AC3E}">
        <p14:creationId xmlns:p14="http://schemas.microsoft.com/office/powerpoint/2010/main" val="502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 Hour Week</a:t>
            </a:r>
          </a:p>
        </p:txBody>
      </p:sp>
      <p:sp>
        <p:nvSpPr>
          <p:cNvPr id="3" name="Content Placeholder 2"/>
          <p:cNvSpPr>
            <a:spLocks noGrp="1"/>
          </p:cNvSpPr>
          <p:nvPr>
            <p:ph idx="1"/>
          </p:nvPr>
        </p:nvSpPr>
        <p:spPr/>
        <p:txBody>
          <a:bodyPr>
            <a:normAutofit/>
          </a:bodyPr>
          <a:lstStyle/>
          <a:p>
            <a:r>
              <a:rPr lang="en-US" dirty="0"/>
              <a:t>Clinical and educational work hours must be limited to no more than 80 hours per week, averaged over a four-week period, inclusive of all in-house clinical and educational activities, clinical work done from home, and all moonlighting.   </a:t>
            </a:r>
            <a:br>
              <a:rPr lang="en-US" dirty="0"/>
            </a:br>
            <a:r>
              <a:rPr lang="en-US" sz="2000" dirty="0"/>
              <a:t>CPR VI.F.1.</a:t>
            </a:r>
          </a:p>
          <a:p>
            <a:endParaRPr lang="en-US" dirty="0"/>
          </a:p>
        </p:txBody>
      </p:sp>
    </p:spTree>
    <p:extLst>
      <p:ext uri="{BB962C8B-B14F-4D97-AF65-F5344CB8AC3E}">
        <p14:creationId xmlns:p14="http://schemas.microsoft.com/office/powerpoint/2010/main" val="2552310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Hours / Violations</a:t>
            </a:r>
          </a:p>
        </p:txBody>
      </p:sp>
      <p:sp>
        <p:nvSpPr>
          <p:cNvPr id="3" name="Content Placeholder 2"/>
          <p:cNvSpPr>
            <a:spLocks noGrp="1"/>
          </p:cNvSpPr>
          <p:nvPr>
            <p:ph idx="1"/>
          </p:nvPr>
        </p:nvSpPr>
        <p:spPr/>
        <p:txBody>
          <a:bodyPr/>
          <a:lstStyle/>
          <a:p>
            <a:r>
              <a:rPr lang="en-US" dirty="0"/>
              <a:t>Use the Chart View</a:t>
            </a:r>
          </a:p>
          <a:p>
            <a:pPr lvl="1"/>
            <a:r>
              <a:rPr lang="en-US" dirty="0"/>
              <a:t>Duty Hours -&gt; View Hours - Chart View</a:t>
            </a:r>
          </a:p>
          <a:p>
            <a:pPr lvl="1"/>
            <a:r>
              <a:rPr lang="en-US" dirty="0"/>
              <a:t>Change the dates to the rotation start/end</a:t>
            </a:r>
          </a:p>
          <a:p>
            <a:endParaRPr lang="en-US" dirty="0"/>
          </a:p>
        </p:txBody>
      </p:sp>
    </p:spTree>
    <p:extLst>
      <p:ext uri="{BB962C8B-B14F-4D97-AF65-F5344CB8AC3E}">
        <p14:creationId xmlns:p14="http://schemas.microsoft.com/office/powerpoint/2010/main" val="398121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Example</a:t>
            </a:r>
            <a:r>
              <a:rPr lang="en-US" baseline="0" dirty="0"/>
              <a:t> 1 Violations</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700" y="3082926"/>
            <a:ext cx="78486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5129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Recorded Time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2" y="1524004"/>
            <a:ext cx="7096300" cy="47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036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Violations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40" y="2590800"/>
            <a:ext cx="767715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658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Recorded Time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2" y="1676400"/>
            <a:ext cx="8451372"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856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Violations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2"/>
            <a:ext cx="7932656" cy="2914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804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Recorded Time</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20946"/>
            <a:ext cx="8229600" cy="4667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65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a:t>
            </a:r>
            <a:r>
              <a:rPr lang="en-US" baseline="0" dirty="0"/>
              <a:t> Hour Week</a:t>
            </a:r>
            <a:endParaRPr lang="en-US" dirty="0"/>
          </a:p>
        </p:txBody>
      </p:sp>
      <p:sp>
        <p:nvSpPr>
          <p:cNvPr id="3" name="Content Placeholder 2"/>
          <p:cNvSpPr>
            <a:spLocks noGrp="1"/>
          </p:cNvSpPr>
          <p:nvPr>
            <p:ph idx="1"/>
          </p:nvPr>
        </p:nvSpPr>
        <p:spPr/>
        <p:txBody>
          <a:bodyPr>
            <a:normAutofit/>
          </a:bodyPr>
          <a:lstStyle/>
          <a:p>
            <a:r>
              <a:rPr lang="en-US" dirty="0"/>
              <a:t>Averaging must occur by rotation. This is done over one of the following: </a:t>
            </a:r>
          </a:p>
          <a:p>
            <a:pPr lvl="1"/>
            <a:r>
              <a:rPr lang="en-US" dirty="0"/>
              <a:t>a four-week period; </a:t>
            </a:r>
          </a:p>
          <a:p>
            <a:pPr lvl="1"/>
            <a:r>
              <a:rPr lang="en-US" dirty="0"/>
              <a:t>a one-month period (28-31 days);</a:t>
            </a:r>
          </a:p>
          <a:p>
            <a:pPr lvl="1"/>
            <a:r>
              <a:rPr lang="en-US" dirty="0"/>
              <a:t>or the period of the rotation if it is shorter than four weeks. </a:t>
            </a:r>
          </a:p>
          <a:p>
            <a:r>
              <a:rPr lang="en-US" dirty="0"/>
              <a:t>When rotations are shorter than four weeks in length, averaging must be made over these shorter assignments. This avoids heavy and light assignments being combined to achieve compliance. </a:t>
            </a:r>
            <a:br>
              <a:rPr lang="en-US" dirty="0"/>
            </a:br>
            <a:r>
              <a:rPr lang="en-US" sz="2000" dirty="0"/>
              <a:t>CPR FAQ P. 27</a:t>
            </a:r>
          </a:p>
        </p:txBody>
      </p:sp>
    </p:spTree>
    <p:extLst>
      <p:ext uri="{BB962C8B-B14F-4D97-AF65-F5344CB8AC3E}">
        <p14:creationId xmlns:p14="http://schemas.microsoft.com/office/powerpoint/2010/main" val="106204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 Hour Week</a:t>
            </a:r>
          </a:p>
        </p:txBody>
      </p:sp>
      <p:sp>
        <p:nvSpPr>
          <p:cNvPr id="3" name="Content Placeholder 2"/>
          <p:cNvSpPr>
            <a:spLocks noGrp="1"/>
          </p:cNvSpPr>
          <p:nvPr>
            <p:ph idx="1"/>
          </p:nvPr>
        </p:nvSpPr>
        <p:spPr/>
        <p:txBody>
          <a:bodyPr>
            <a:normAutofit/>
          </a:bodyPr>
          <a:lstStyle/>
          <a:p>
            <a:r>
              <a:rPr lang="en-US" dirty="0"/>
              <a:t>Where violations of the 80-hour requirement are identified, programs will be subject to citation and at risk for an adverse accreditation action. </a:t>
            </a:r>
            <a:br>
              <a:rPr lang="en-US" dirty="0"/>
            </a:br>
            <a:r>
              <a:rPr lang="en-US" sz="2000" dirty="0"/>
              <a:t>CPR IV Background and Intent</a:t>
            </a:r>
          </a:p>
          <a:p>
            <a:r>
              <a:rPr lang="en-US" dirty="0"/>
              <a:t>Why?</a:t>
            </a:r>
          </a:p>
          <a:p>
            <a:pPr lvl="1"/>
            <a:r>
              <a:rPr lang="en-US" dirty="0"/>
              <a:t>Because it is averaged over 4 weeks.</a:t>
            </a:r>
          </a:p>
          <a:p>
            <a:pPr lvl="1"/>
            <a:r>
              <a:rPr lang="en-US" dirty="0"/>
              <a:t>When a resident works over 80 hours during one week, it should be balanced out on the other weeks</a:t>
            </a:r>
          </a:p>
          <a:p>
            <a:endParaRPr lang="en-US" dirty="0"/>
          </a:p>
        </p:txBody>
      </p:sp>
    </p:spTree>
    <p:extLst>
      <p:ext uri="{BB962C8B-B14F-4D97-AF65-F5344CB8AC3E}">
        <p14:creationId xmlns:p14="http://schemas.microsoft.com/office/powerpoint/2010/main" val="222153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 Hour Week</a:t>
            </a:r>
          </a:p>
        </p:txBody>
      </p:sp>
      <p:sp>
        <p:nvSpPr>
          <p:cNvPr id="4" name="Text Placeholder 3"/>
          <p:cNvSpPr>
            <a:spLocks noGrp="1"/>
          </p:cNvSpPr>
          <p:nvPr>
            <p:ph type="body" idx="1"/>
          </p:nvPr>
        </p:nvSpPr>
        <p:spPr/>
        <p:txBody>
          <a:bodyPr/>
          <a:lstStyle/>
          <a:p>
            <a:r>
              <a:rPr lang="en-US" b="1" dirty="0"/>
              <a:t>Included</a:t>
            </a:r>
          </a:p>
        </p:txBody>
      </p:sp>
      <p:sp>
        <p:nvSpPr>
          <p:cNvPr id="6" name="Text Placeholder 5"/>
          <p:cNvSpPr>
            <a:spLocks noGrp="1"/>
          </p:cNvSpPr>
          <p:nvPr>
            <p:ph type="body" sz="half" idx="3"/>
          </p:nvPr>
        </p:nvSpPr>
        <p:spPr/>
        <p:txBody>
          <a:bodyPr/>
          <a:lstStyle/>
          <a:p>
            <a:r>
              <a:rPr lang="en-US" b="1" dirty="0"/>
              <a:t>Not Included</a:t>
            </a:r>
          </a:p>
        </p:txBody>
      </p:sp>
      <p:sp>
        <p:nvSpPr>
          <p:cNvPr id="5" name="Content Placeholder 4"/>
          <p:cNvSpPr>
            <a:spLocks noGrp="1"/>
          </p:cNvSpPr>
          <p:nvPr>
            <p:ph sz="quarter" idx="2"/>
          </p:nvPr>
        </p:nvSpPr>
        <p:spPr/>
        <p:txBody>
          <a:bodyPr>
            <a:normAutofit/>
          </a:bodyPr>
          <a:lstStyle/>
          <a:p>
            <a:r>
              <a:rPr lang="en-US" dirty="0"/>
              <a:t>All time spent at hospital / work sites</a:t>
            </a:r>
          </a:p>
          <a:p>
            <a:r>
              <a:rPr lang="en-US" dirty="0"/>
              <a:t>Clinical work from home (electronic medical records / charting)</a:t>
            </a:r>
          </a:p>
          <a:p>
            <a:r>
              <a:rPr lang="en-US" dirty="0"/>
              <a:t>Conferences and outside meetings</a:t>
            </a:r>
          </a:p>
          <a:p>
            <a:r>
              <a:rPr lang="en-US" dirty="0"/>
              <a:t>Taking phone calls</a:t>
            </a:r>
          </a:p>
          <a:p>
            <a:r>
              <a:rPr lang="en-US" dirty="0"/>
              <a:t>Moonlighting</a:t>
            </a:r>
          </a:p>
        </p:txBody>
      </p:sp>
      <p:sp>
        <p:nvSpPr>
          <p:cNvPr id="7" name="Content Placeholder 6"/>
          <p:cNvSpPr>
            <a:spLocks noGrp="1"/>
          </p:cNvSpPr>
          <p:nvPr>
            <p:ph sz="quarter" idx="4"/>
          </p:nvPr>
        </p:nvSpPr>
        <p:spPr/>
        <p:txBody>
          <a:bodyPr/>
          <a:lstStyle/>
          <a:p>
            <a:r>
              <a:rPr lang="en-US" dirty="0">
                <a:effectLst/>
              </a:rPr>
              <a:t>Reading in preparation for following day’s cases</a:t>
            </a:r>
          </a:p>
          <a:p>
            <a:r>
              <a:rPr lang="en-US" dirty="0">
                <a:effectLst/>
              </a:rPr>
              <a:t>Studying</a:t>
            </a:r>
          </a:p>
          <a:p>
            <a:r>
              <a:rPr lang="en-US" dirty="0">
                <a:effectLst/>
              </a:rPr>
              <a:t>research done from home</a:t>
            </a:r>
          </a:p>
          <a:p>
            <a:r>
              <a:rPr lang="en-US" dirty="0">
                <a:effectLst/>
              </a:rPr>
              <a:t>Travel time for outside meetings</a:t>
            </a:r>
          </a:p>
        </p:txBody>
      </p:sp>
    </p:spTree>
    <p:extLst>
      <p:ext uri="{BB962C8B-B14F-4D97-AF65-F5344CB8AC3E}">
        <p14:creationId xmlns:p14="http://schemas.microsoft.com/office/powerpoint/2010/main" val="210127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5" grpId="0" uiExpand="1"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 Hour Week</a:t>
            </a:r>
          </a:p>
        </p:txBody>
      </p:sp>
      <p:sp>
        <p:nvSpPr>
          <p:cNvPr id="3" name="Content Placeholder 2"/>
          <p:cNvSpPr>
            <a:spLocks noGrp="1"/>
          </p:cNvSpPr>
          <p:nvPr>
            <p:ph idx="1"/>
          </p:nvPr>
        </p:nvSpPr>
        <p:spPr/>
        <p:txBody>
          <a:bodyPr>
            <a:normAutofit/>
          </a:bodyPr>
          <a:lstStyle/>
          <a:p>
            <a:r>
              <a:rPr lang="en-US" dirty="0"/>
              <a:t>Exceptions</a:t>
            </a:r>
          </a:p>
          <a:p>
            <a:pPr lvl="1"/>
            <a:r>
              <a:rPr lang="en-US" dirty="0"/>
              <a:t>NONE</a:t>
            </a:r>
          </a:p>
          <a:p>
            <a:r>
              <a:rPr lang="en-US" dirty="0"/>
              <a:t>Vacations / Leave</a:t>
            </a:r>
          </a:p>
          <a:p>
            <a:pPr lvl="1"/>
            <a:r>
              <a:rPr lang="en-US" dirty="0">
                <a:effectLst/>
              </a:rPr>
              <a:t>vacation or leave days should be omitted from the numerator and the denominator for calculating clinical and educational work hours, call frequency, or days off</a:t>
            </a:r>
            <a:br>
              <a:rPr lang="en-US" dirty="0">
                <a:effectLst/>
              </a:rPr>
            </a:br>
            <a:r>
              <a:rPr lang="en-US" sz="1600" dirty="0">
                <a:effectLst/>
              </a:rPr>
              <a:t>CPR FAQ P. 27</a:t>
            </a:r>
          </a:p>
          <a:p>
            <a:pPr lvl="1"/>
            <a:r>
              <a:rPr lang="en-US" b="1" dirty="0">
                <a:effectLst/>
              </a:rPr>
              <a:t>Beware</a:t>
            </a:r>
            <a:r>
              <a:rPr lang="en-US" dirty="0">
                <a:effectLst/>
              </a:rPr>
              <a:t> – on short rotations, too many leave days can cause a violation.</a:t>
            </a:r>
          </a:p>
          <a:p>
            <a:pPr lvl="1"/>
            <a:endParaRPr lang="en-US" dirty="0"/>
          </a:p>
        </p:txBody>
      </p:sp>
    </p:spTree>
    <p:extLst>
      <p:ext uri="{BB962C8B-B14F-4D97-AF65-F5344CB8AC3E}">
        <p14:creationId xmlns:p14="http://schemas.microsoft.com/office/powerpoint/2010/main" val="11579715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4046-9AF8-4D29-BC78-4468311D6298}"/>
              </a:ext>
            </a:extLst>
          </p:cNvPr>
          <p:cNvSpPr>
            <a:spLocks noGrp="1"/>
          </p:cNvSpPr>
          <p:nvPr>
            <p:ph type="title"/>
          </p:nvPr>
        </p:nvSpPr>
        <p:spPr/>
        <p:txBody>
          <a:bodyPr/>
          <a:lstStyle/>
          <a:p>
            <a:r>
              <a:rPr lang="en-US" dirty="0"/>
              <a:t>80 Hour Week</a:t>
            </a:r>
          </a:p>
        </p:txBody>
      </p:sp>
      <p:pic>
        <p:nvPicPr>
          <p:cNvPr id="5" name="Content Placeholder 4" descr="Chart&#10;&#10;Description automatically generated">
            <a:extLst>
              <a:ext uri="{FF2B5EF4-FFF2-40B4-BE49-F238E27FC236}">
                <a16:creationId xmlns:a16="http://schemas.microsoft.com/office/drawing/2014/main" id="{5638D05C-4E19-42DC-A28D-1243808560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3245" y="1417639"/>
            <a:ext cx="6157510" cy="3469366"/>
          </a:xfrm>
        </p:spPr>
      </p:pic>
      <p:pic>
        <p:nvPicPr>
          <p:cNvPr id="7" name="Picture 6" descr="Table&#10;&#10;Description automatically generated">
            <a:extLst>
              <a:ext uri="{FF2B5EF4-FFF2-40B4-BE49-F238E27FC236}">
                <a16:creationId xmlns:a16="http://schemas.microsoft.com/office/drawing/2014/main" id="{5EE66757-4313-4D05-9D19-B788894B5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072862"/>
            <a:ext cx="6131752" cy="1498693"/>
          </a:xfrm>
          <a:prstGeom prst="rect">
            <a:avLst/>
          </a:prstGeom>
        </p:spPr>
      </p:pic>
      <p:cxnSp>
        <p:nvCxnSpPr>
          <p:cNvPr id="8" name="Straight Arrow Connector 7">
            <a:extLst>
              <a:ext uri="{FF2B5EF4-FFF2-40B4-BE49-F238E27FC236}">
                <a16:creationId xmlns:a16="http://schemas.microsoft.com/office/drawing/2014/main" id="{1487482F-8C6C-4EB0-A507-3B79E487CE9E}"/>
              </a:ext>
            </a:extLst>
          </p:cNvPr>
          <p:cNvCxnSpPr/>
          <p:nvPr/>
        </p:nvCxnSpPr>
        <p:spPr>
          <a:xfrm flipH="1" flipV="1">
            <a:off x="5562600" y="3810000"/>
            <a:ext cx="457200"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106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effectLst/>
              </a:rPr>
              <a:t>24 + 4 (Maximum Work Period Length)</a:t>
            </a:r>
            <a:endParaRPr lang="en-US" dirty="0"/>
          </a:p>
        </p:txBody>
      </p:sp>
      <p:sp>
        <p:nvSpPr>
          <p:cNvPr id="3" name="Content Placeholder 2"/>
          <p:cNvSpPr>
            <a:spLocks noGrp="1"/>
          </p:cNvSpPr>
          <p:nvPr>
            <p:ph idx="1"/>
          </p:nvPr>
        </p:nvSpPr>
        <p:spPr/>
        <p:txBody>
          <a:bodyPr>
            <a:normAutofit/>
          </a:bodyPr>
          <a:lstStyle/>
          <a:p>
            <a:pPr lvl="0"/>
            <a:r>
              <a:rPr lang="en-US" dirty="0">
                <a:effectLst/>
              </a:rPr>
              <a:t>Clinical and educational work periods for residents must not exceed 24 hours of continuous scheduled clinical assignments.</a:t>
            </a:r>
            <a:br>
              <a:rPr lang="en-US" dirty="0">
                <a:effectLst/>
              </a:rPr>
            </a:br>
            <a:r>
              <a:rPr lang="en-US" sz="2000" dirty="0">
                <a:effectLst/>
              </a:rPr>
              <a:t>CPR VI.F.3.a)</a:t>
            </a:r>
          </a:p>
          <a:p>
            <a:pPr lvl="0"/>
            <a:r>
              <a:rPr lang="en-US" dirty="0">
                <a:effectLst/>
              </a:rPr>
              <a:t>Up to four hours of additional time may be used for activities related to patient safety, such as providing effective transitions of care, and/or resident education.</a:t>
            </a:r>
            <a:br>
              <a:rPr lang="en-US" dirty="0">
                <a:effectLst/>
              </a:rPr>
            </a:br>
            <a:r>
              <a:rPr lang="en-US" sz="2000" dirty="0">
                <a:effectLst/>
              </a:rPr>
              <a:t>CPR VI.F.3.a).(1)</a:t>
            </a:r>
          </a:p>
        </p:txBody>
      </p:sp>
    </p:spTree>
    <p:extLst>
      <p:ext uri="{BB962C8B-B14F-4D97-AF65-F5344CB8AC3E}">
        <p14:creationId xmlns:p14="http://schemas.microsoft.com/office/powerpoint/2010/main" val="418757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ME Purpl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OME Purple Template</Template>
  <TotalTime>3032</TotalTime>
  <Words>1737</Words>
  <Application>Microsoft Office PowerPoint</Application>
  <PresentationFormat>On-screen Show (4:3)</PresentationFormat>
  <Paragraphs>128</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Wingdings 2</vt:lpstr>
      <vt:lpstr>Wingdings</vt:lpstr>
      <vt:lpstr>Tw Cen MT</vt:lpstr>
      <vt:lpstr>Arial</vt:lpstr>
      <vt:lpstr>MetaOT-Bold</vt:lpstr>
      <vt:lpstr>Wingdings 3</vt:lpstr>
      <vt:lpstr>Calibri</vt:lpstr>
      <vt:lpstr>OME Purple Template</vt:lpstr>
      <vt:lpstr>Clinical and Educational  Work Hour Rules and Violations </vt:lpstr>
      <vt:lpstr>Sources</vt:lpstr>
      <vt:lpstr>80 Hour Week</vt:lpstr>
      <vt:lpstr>80 Hour Week</vt:lpstr>
      <vt:lpstr>80 Hour Week</vt:lpstr>
      <vt:lpstr>80 Hour Week</vt:lpstr>
      <vt:lpstr>80 Hour Week</vt:lpstr>
      <vt:lpstr>80 Hour Week</vt:lpstr>
      <vt:lpstr>24 + 4 (Maximum Work Period Length)</vt:lpstr>
      <vt:lpstr>24 + 4 (Maximum Work Period Length)</vt:lpstr>
      <vt:lpstr>24 + 4 (Maximum Work Period Length)</vt:lpstr>
      <vt:lpstr>24 + 4 (Maximum Work Period Length)</vt:lpstr>
      <vt:lpstr>Call</vt:lpstr>
      <vt:lpstr>Call</vt:lpstr>
      <vt:lpstr>Call</vt:lpstr>
      <vt:lpstr>Call</vt:lpstr>
      <vt:lpstr>Short Break (Mandatory Free Time)</vt:lpstr>
      <vt:lpstr>Short Break (Mandatory Free Time)</vt:lpstr>
      <vt:lpstr>Short Break (Mandatory Free Time)</vt:lpstr>
      <vt:lpstr>Short Break (Mandatory Free Time)</vt:lpstr>
      <vt:lpstr>Day Off (Mandatory Free Time)</vt:lpstr>
      <vt:lpstr>Day Off (Mandatory Free Time)</vt:lpstr>
      <vt:lpstr>Day Off (Mandatory Free Time)</vt:lpstr>
      <vt:lpstr>Day Off (Mandatory Free Time)</vt:lpstr>
      <vt:lpstr>Duty Types – Why They Matter</vt:lpstr>
      <vt:lpstr>Duty Types – Why They Matter</vt:lpstr>
      <vt:lpstr>Duty Types – Why They Matter</vt:lpstr>
      <vt:lpstr>Duty Types – Why They Matter</vt:lpstr>
      <vt:lpstr>Dealing with Violations</vt:lpstr>
      <vt:lpstr>Viewing Hours / Violations</vt:lpstr>
      <vt:lpstr>Example 1 Violations</vt:lpstr>
      <vt:lpstr>Example 1 Recorded Time</vt:lpstr>
      <vt:lpstr>Example 2 Violations</vt:lpstr>
      <vt:lpstr>Example 2 Recorded Time</vt:lpstr>
      <vt:lpstr>Example 3 Violations</vt:lpstr>
      <vt:lpstr>Example 3 Recorded Time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Residency Program Coordinator Meeting</dc:title>
  <dc:creator>Callac, Christopher A.</dc:creator>
  <cp:lastModifiedBy>Cain, Julie</cp:lastModifiedBy>
  <cp:revision>128</cp:revision>
  <cp:lastPrinted>2021-05-07T18:41:28Z</cp:lastPrinted>
  <dcterms:created xsi:type="dcterms:W3CDTF">2014-10-21T13:08:39Z</dcterms:created>
  <dcterms:modified xsi:type="dcterms:W3CDTF">2022-09-14T17:02:41Z</dcterms:modified>
</cp:coreProperties>
</file>