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14"/>
  </p:notesMasterIdLst>
  <p:sldIdLst>
    <p:sldId id="258" r:id="rId5"/>
    <p:sldId id="266" r:id="rId6"/>
    <p:sldId id="265" r:id="rId7"/>
    <p:sldId id="263" r:id="rId8"/>
    <p:sldId id="262" r:id="rId9"/>
    <p:sldId id="264" r:id="rId10"/>
    <p:sldId id="257" r:id="rId11"/>
    <p:sldId id="260" r:id="rId12"/>
    <p:sldId id="259"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in, Julie" userId="S::jcain2@lsuhsc.edu::7031a6ef-8aea-406a-920b-c69685458425" providerId="AD" clId="Web-{A280E020-811C-44BD-AC06-3C781ACEB761}"/>
    <pc:docChg chg="addSld modSld">
      <pc:chgData name="Cain, Julie" userId="S::jcain2@lsuhsc.edu::7031a6ef-8aea-406a-920b-c69685458425" providerId="AD" clId="Web-{A280E020-811C-44BD-AC06-3C781ACEB761}" dt="2021-08-16T21:16:30.408" v="105" actId="20577"/>
      <pc:docMkLst>
        <pc:docMk/>
      </pc:docMkLst>
      <pc:sldChg chg="addSp delSp modSp new mod modClrScheme chgLayout">
        <pc:chgData name="Cain, Julie" userId="S::jcain2@lsuhsc.edu::7031a6ef-8aea-406a-920b-c69685458425" providerId="AD" clId="Web-{A280E020-811C-44BD-AC06-3C781ACEB761}" dt="2021-08-16T21:16:30.408" v="105" actId="20577"/>
        <pc:sldMkLst>
          <pc:docMk/>
          <pc:sldMk cId="1486728370" sldId="264"/>
        </pc:sldMkLst>
        <pc:spChg chg="mod ord">
          <ac:chgData name="Cain, Julie" userId="S::jcain2@lsuhsc.edu::7031a6ef-8aea-406a-920b-c69685458425" providerId="AD" clId="Web-{A280E020-811C-44BD-AC06-3C781ACEB761}" dt="2021-08-16T21:09:10.415" v="42"/>
          <ac:spMkLst>
            <pc:docMk/>
            <pc:sldMk cId="1486728370" sldId="264"/>
            <ac:spMk id="2" creationId="{DBC20F36-3FBE-43BD-9666-D25D498F3125}"/>
          </ac:spMkLst>
        </pc:spChg>
        <pc:spChg chg="mod ord">
          <ac:chgData name="Cain, Julie" userId="S::jcain2@lsuhsc.edu::7031a6ef-8aea-406a-920b-c69685458425" providerId="AD" clId="Web-{A280E020-811C-44BD-AC06-3C781ACEB761}" dt="2021-08-16T21:16:30.408" v="105" actId="20577"/>
          <ac:spMkLst>
            <pc:docMk/>
            <pc:sldMk cId="1486728370" sldId="264"/>
            <ac:spMk id="3" creationId="{5DB97BA1-AA77-4576-99A1-CCFAED0AA8C1}"/>
          </ac:spMkLst>
        </pc:spChg>
        <pc:spChg chg="add del mod ord">
          <ac:chgData name="Cain, Julie" userId="S::jcain2@lsuhsc.edu::7031a6ef-8aea-406a-920b-c69685458425" providerId="AD" clId="Web-{A280E020-811C-44BD-AC06-3C781ACEB761}" dt="2021-08-16T21:09:10.415" v="42"/>
          <ac:spMkLst>
            <pc:docMk/>
            <pc:sldMk cId="1486728370" sldId="264"/>
            <ac:spMk id="4" creationId="{A1B77DA0-489E-49DA-B759-AEB699B89A6D}"/>
          </ac:spMkLst>
        </pc:spChg>
        <pc:spChg chg="add del mod">
          <ac:chgData name="Cain, Julie" userId="S::jcain2@lsuhsc.edu::7031a6ef-8aea-406a-920b-c69685458425" providerId="AD" clId="Web-{A280E020-811C-44BD-AC06-3C781ACEB761}" dt="2021-08-16T21:12:36.716" v="43"/>
          <ac:spMkLst>
            <pc:docMk/>
            <pc:sldMk cId="1486728370" sldId="264"/>
            <ac:spMk id="9" creationId="{D399F4B2-5361-4C6F-8265-C900F75A6F91}"/>
          </ac:spMkLst>
        </pc:spChg>
        <pc:picChg chg="add mod ord">
          <ac:chgData name="Cain, Julie" userId="S::jcain2@lsuhsc.edu::7031a6ef-8aea-406a-920b-c69685458425" providerId="AD" clId="Web-{A280E020-811C-44BD-AC06-3C781ACEB761}" dt="2021-08-16T21:12:36.716" v="43"/>
          <ac:picMkLst>
            <pc:docMk/>
            <pc:sldMk cId="1486728370" sldId="264"/>
            <ac:picMk id="5" creationId="{59EA4FFF-B3EE-4461-AB8E-833663C0F982}"/>
          </ac:picMkLst>
        </pc:picChg>
      </pc:sldChg>
    </pc:docChg>
  </pc:docChgLst>
  <pc:docChgLst>
    <pc:chgData name="Lundsgaard, Yolanda M." userId="S::yleeha@lsuhsc.edu::1c45dd09-112d-4655-bd36-6c0293bf62db" providerId="AD" clId="Web-{670DC028-05A1-45D4-8BB6-3EE2CE901B4A}"/>
    <pc:docChg chg="addSld modSld">
      <pc:chgData name="Lundsgaard, Yolanda M." userId="S::yleeha@lsuhsc.edu::1c45dd09-112d-4655-bd36-6c0293bf62db" providerId="AD" clId="Web-{670DC028-05A1-45D4-8BB6-3EE2CE901B4A}" dt="2021-08-16T21:10:14.587" v="544" actId="20577"/>
      <pc:docMkLst>
        <pc:docMk/>
      </pc:docMkLst>
      <pc:sldChg chg="modSp">
        <pc:chgData name="Lundsgaard, Yolanda M." userId="S::yleeha@lsuhsc.edu::1c45dd09-112d-4655-bd36-6c0293bf62db" providerId="AD" clId="Web-{670DC028-05A1-45D4-8BB6-3EE2CE901B4A}" dt="2021-08-16T21:10:14.587" v="544" actId="20577"/>
        <pc:sldMkLst>
          <pc:docMk/>
          <pc:sldMk cId="852899508" sldId="261"/>
        </pc:sldMkLst>
        <pc:spChg chg="mod">
          <ac:chgData name="Lundsgaard, Yolanda M." userId="S::yleeha@lsuhsc.edu::1c45dd09-112d-4655-bd36-6c0293bf62db" providerId="AD" clId="Web-{670DC028-05A1-45D4-8BB6-3EE2CE901B4A}" dt="2021-08-16T21:09:52.462" v="538" actId="20577"/>
          <ac:spMkLst>
            <pc:docMk/>
            <pc:sldMk cId="852899508" sldId="261"/>
            <ac:spMk id="2" creationId="{98E1C015-B063-42E7-A04E-F5D554054630}"/>
          </ac:spMkLst>
        </pc:spChg>
        <pc:spChg chg="mod">
          <ac:chgData name="Lundsgaard, Yolanda M." userId="S::yleeha@lsuhsc.edu::1c45dd09-112d-4655-bd36-6c0293bf62db" providerId="AD" clId="Web-{670DC028-05A1-45D4-8BB6-3EE2CE901B4A}" dt="2021-08-16T21:10:14.587" v="544" actId="20577"/>
          <ac:spMkLst>
            <pc:docMk/>
            <pc:sldMk cId="852899508" sldId="261"/>
            <ac:spMk id="3" creationId="{F2EF8B37-7A42-41CF-9EC6-3C2377DECDAF}"/>
          </ac:spMkLst>
        </pc:spChg>
      </pc:sldChg>
      <pc:sldChg chg="modSp new">
        <pc:chgData name="Lundsgaard, Yolanda M." userId="S::yleeha@lsuhsc.edu::1c45dd09-112d-4655-bd36-6c0293bf62db" providerId="AD" clId="Web-{670DC028-05A1-45D4-8BB6-3EE2CE901B4A}" dt="2021-08-16T21:09:16.977" v="518" actId="20577"/>
        <pc:sldMkLst>
          <pc:docMk/>
          <pc:sldMk cId="3055052387" sldId="263"/>
        </pc:sldMkLst>
        <pc:spChg chg="mod">
          <ac:chgData name="Lundsgaard, Yolanda M." userId="S::yleeha@lsuhsc.edu::1c45dd09-112d-4655-bd36-6c0293bf62db" providerId="AD" clId="Web-{670DC028-05A1-45D4-8BB6-3EE2CE901B4A}" dt="2021-08-16T20:59:13.947" v="5" actId="20577"/>
          <ac:spMkLst>
            <pc:docMk/>
            <pc:sldMk cId="3055052387" sldId="263"/>
            <ac:spMk id="2" creationId="{04CC152E-5D44-4FA9-BA71-C4D1C2EF6E49}"/>
          </ac:spMkLst>
        </pc:spChg>
        <pc:spChg chg="mod">
          <ac:chgData name="Lundsgaard, Yolanda M." userId="S::yleeha@lsuhsc.edu::1c45dd09-112d-4655-bd36-6c0293bf62db" providerId="AD" clId="Web-{670DC028-05A1-45D4-8BB6-3EE2CE901B4A}" dt="2021-08-16T21:09:16.977" v="518" actId="20577"/>
          <ac:spMkLst>
            <pc:docMk/>
            <pc:sldMk cId="3055052387" sldId="263"/>
            <ac:spMk id="3" creationId="{3139F0A6-D22B-42C6-81AC-E5523014E801}"/>
          </ac:spMkLst>
        </pc:spChg>
      </pc:sldChg>
    </pc:docChg>
  </pc:docChgLst>
  <pc:docChgLst>
    <pc:chgData name="Lundsgaard, Yolanda M." userId="S::yleeha@lsuhsc.edu::1c45dd09-112d-4655-bd36-6c0293bf62db" providerId="AD" clId="Web-{944E045C-5708-40EA-9886-45EC645C6E9C}"/>
    <pc:docChg chg="modSld">
      <pc:chgData name="Lundsgaard, Yolanda M." userId="S::yleeha@lsuhsc.edu::1c45dd09-112d-4655-bd36-6c0293bf62db" providerId="AD" clId="Web-{944E045C-5708-40EA-9886-45EC645C6E9C}" dt="2021-08-17T13:53:00.424" v="293" actId="20577"/>
      <pc:docMkLst>
        <pc:docMk/>
      </pc:docMkLst>
      <pc:sldChg chg="modSp">
        <pc:chgData name="Lundsgaard, Yolanda M." userId="S::yleeha@lsuhsc.edu::1c45dd09-112d-4655-bd36-6c0293bf62db" providerId="AD" clId="Web-{944E045C-5708-40EA-9886-45EC645C6E9C}" dt="2021-08-17T13:53:00.424" v="293" actId="20577"/>
        <pc:sldMkLst>
          <pc:docMk/>
          <pc:sldMk cId="3055052387" sldId="263"/>
        </pc:sldMkLst>
        <pc:spChg chg="mod">
          <ac:chgData name="Lundsgaard, Yolanda M." userId="S::yleeha@lsuhsc.edu::1c45dd09-112d-4655-bd36-6c0293bf62db" providerId="AD" clId="Web-{944E045C-5708-40EA-9886-45EC645C6E9C}" dt="2021-08-17T13:53:00.424" v="293" actId="20577"/>
          <ac:spMkLst>
            <pc:docMk/>
            <pc:sldMk cId="3055052387" sldId="263"/>
            <ac:spMk id="3" creationId="{3139F0A6-D22B-42C6-81AC-E5523014E801}"/>
          </ac:spMkLst>
        </pc:spChg>
      </pc:sldChg>
    </pc:docChg>
  </pc:docChgLst>
  <pc:docChgLst>
    <pc:chgData name="Lundsgaard, Yolanda M." userId="S::yleeha@lsuhsc.edu::1c45dd09-112d-4655-bd36-6c0293bf62db" providerId="AD" clId="Web-{C7D7D590-0214-433B-882A-52CD1216A5F5}"/>
    <pc:docChg chg="addSld modSld">
      <pc:chgData name="Lundsgaard, Yolanda M." userId="S::yleeha@lsuhsc.edu::1c45dd09-112d-4655-bd36-6c0293bf62db" providerId="AD" clId="Web-{C7D7D590-0214-433B-882A-52CD1216A5F5}" dt="2021-08-16T19:51:04.303" v="825" actId="20577"/>
      <pc:docMkLst>
        <pc:docMk/>
      </pc:docMkLst>
      <pc:sldChg chg="modSp new">
        <pc:chgData name="Lundsgaard, Yolanda M." userId="S::yleeha@lsuhsc.edu::1c45dd09-112d-4655-bd36-6c0293bf62db" providerId="AD" clId="Web-{C7D7D590-0214-433B-882A-52CD1216A5F5}" dt="2021-08-16T19:46:46.882" v="681" actId="20577"/>
        <pc:sldMkLst>
          <pc:docMk/>
          <pc:sldMk cId="852899508" sldId="261"/>
        </pc:sldMkLst>
        <pc:spChg chg="mod">
          <ac:chgData name="Lundsgaard, Yolanda M." userId="S::yleeha@lsuhsc.edu::1c45dd09-112d-4655-bd36-6c0293bf62db" providerId="AD" clId="Web-{C7D7D590-0214-433B-882A-52CD1216A5F5}" dt="2021-08-16T19:43:53.044" v="414" actId="20577"/>
          <ac:spMkLst>
            <pc:docMk/>
            <pc:sldMk cId="852899508" sldId="261"/>
            <ac:spMk id="2" creationId="{98E1C015-B063-42E7-A04E-F5D554054630}"/>
          </ac:spMkLst>
        </pc:spChg>
        <pc:spChg chg="mod">
          <ac:chgData name="Lundsgaard, Yolanda M." userId="S::yleeha@lsuhsc.edu::1c45dd09-112d-4655-bd36-6c0293bf62db" providerId="AD" clId="Web-{C7D7D590-0214-433B-882A-52CD1216A5F5}" dt="2021-08-16T19:46:46.882" v="681" actId="20577"/>
          <ac:spMkLst>
            <pc:docMk/>
            <pc:sldMk cId="852899508" sldId="261"/>
            <ac:spMk id="3" creationId="{F2EF8B37-7A42-41CF-9EC6-3C2377DECDAF}"/>
          </ac:spMkLst>
        </pc:spChg>
      </pc:sldChg>
      <pc:sldChg chg="modSp new">
        <pc:chgData name="Lundsgaard, Yolanda M." userId="S::yleeha@lsuhsc.edu::1c45dd09-112d-4655-bd36-6c0293bf62db" providerId="AD" clId="Web-{C7D7D590-0214-433B-882A-52CD1216A5F5}" dt="2021-08-16T19:51:04.303" v="825" actId="20577"/>
        <pc:sldMkLst>
          <pc:docMk/>
          <pc:sldMk cId="2820121116" sldId="262"/>
        </pc:sldMkLst>
        <pc:spChg chg="mod">
          <ac:chgData name="Lundsgaard, Yolanda M." userId="S::yleeha@lsuhsc.edu::1c45dd09-112d-4655-bd36-6c0293bf62db" providerId="AD" clId="Web-{C7D7D590-0214-433B-882A-52CD1216A5F5}" dt="2021-08-16T19:48:02.746" v="699" actId="20577"/>
          <ac:spMkLst>
            <pc:docMk/>
            <pc:sldMk cId="2820121116" sldId="262"/>
            <ac:spMk id="2" creationId="{D5F4A193-E5E7-4227-9519-FE171CF921CC}"/>
          </ac:spMkLst>
        </pc:spChg>
        <pc:spChg chg="mod">
          <ac:chgData name="Lundsgaard, Yolanda M." userId="S::yleeha@lsuhsc.edu::1c45dd09-112d-4655-bd36-6c0293bf62db" providerId="AD" clId="Web-{C7D7D590-0214-433B-882A-52CD1216A5F5}" dt="2021-08-16T19:51:04.303" v="825" actId="20577"/>
          <ac:spMkLst>
            <pc:docMk/>
            <pc:sldMk cId="2820121116" sldId="262"/>
            <ac:spMk id="3" creationId="{249F709B-C18D-4EC6-AB8C-E171A0F5665B}"/>
          </ac:spMkLst>
        </pc:spChg>
      </pc:sldChg>
    </pc:docChg>
  </pc:docChgLst>
  <pc:docChgLst>
    <pc:chgData name="Walker, Ashley C." userId="S::acomea@lsuhsc.edu::0b3e9860-7bca-4bd9-93ea-7b574b0a8ea0" providerId="AD" clId="Web-{55482148-1948-42E0-BBC2-DDA203E7E26F}"/>
    <pc:docChg chg="sldOrd">
      <pc:chgData name="Walker, Ashley C." userId="S::acomea@lsuhsc.edu::0b3e9860-7bca-4bd9-93ea-7b574b0a8ea0" providerId="AD" clId="Web-{55482148-1948-42E0-BBC2-DDA203E7E26F}" dt="2021-08-17T14:26:50.795" v="3"/>
      <pc:docMkLst>
        <pc:docMk/>
      </pc:docMkLst>
      <pc:sldChg chg="ord">
        <pc:chgData name="Walker, Ashley C." userId="S::acomea@lsuhsc.edu::0b3e9860-7bca-4bd9-93ea-7b574b0a8ea0" providerId="AD" clId="Web-{55482148-1948-42E0-BBC2-DDA203E7E26F}" dt="2021-08-17T14:26:30.966" v="0"/>
        <pc:sldMkLst>
          <pc:docMk/>
          <pc:sldMk cId="852899508" sldId="261"/>
        </pc:sldMkLst>
      </pc:sldChg>
      <pc:sldChg chg="ord">
        <pc:chgData name="Walker, Ashley C." userId="S::acomea@lsuhsc.edu::0b3e9860-7bca-4bd9-93ea-7b574b0a8ea0" providerId="AD" clId="Web-{55482148-1948-42E0-BBC2-DDA203E7E26F}" dt="2021-08-17T14:26:46.482" v="2"/>
        <pc:sldMkLst>
          <pc:docMk/>
          <pc:sldMk cId="2820121116" sldId="262"/>
        </pc:sldMkLst>
      </pc:sldChg>
      <pc:sldChg chg="ord">
        <pc:chgData name="Walker, Ashley C." userId="S::acomea@lsuhsc.edu::0b3e9860-7bca-4bd9-93ea-7b574b0a8ea0" providerId="AD" clId="Web-{55482148-1948-42E0-BBC2-DDA203E7E26F}" dt="2021-08-17T14:26:39.826" v="1"/>
        <pc:sldMkLst>
          <pc:docMk/>
          <pc:sldMk cId="3055052387" sldId="263"/>
        </pc:sldMkLst>
      </pc:sldChg>
      <pc:sldChg chg="ord">
        <pc:chgData name="Walker, Ashley C." userId="S::acomea@lsuhsc.edu::0b3e9860-7bca-4bd9-93ea-7b574b0a8ea0" providerId="AD" clId="Web-{55482148-1948-42E0-BBC2-DDA203E7E26F}" dt="2021-08-17T14:26:50.795" v="3"/>
        <pc:sldMkLst>
          <pc:docMk/>
          <pc:sldMk cId="1000648295" sldId="264"/>
        </pc:sldMkLst>
      </pc:sldChg>
    </pc:docChg>
  </pc:docChgLst>
  <pc:docChgLst>
    <pc:chgData name="Walker, Ashley C." userId="S::acomea@lsuhsc.edu::0b3e9860-7bca-4bd9-93ea-7b574b0a8ea0" providerId="AD" clId="Web-{45DAC509-D1D5-4FF4-BFCA-9B6074C75052}"/>
    <pc:docChg chg="addSld delSld modSld addMainMaster">
      <pc:chgData name="Walker, Ashley C." userId="S::acomea@lsuhsc.edu::0b3e9860-7bca-4bd9-93ea-7b574b0a8ea0" providerId="AD" clId="Web-{45DAC509-D1D5-4FF4-BFCA-9B6074C75052}" dt="2021-08-11T15:41:29.064" v="10"/>
      <pc:docMkLst>
        <pc:docMk/>
      </pc:docMkLst>
      <pc:sldChg chg="del">
        <pc:chgData name="Walker, Ashley C." userId="S::acomea@lsuhsc.edu::0b3e9860-7bca-4bd9-93ea-7b574b0a8ea0" providerId="AD" clId="Web-{45DAC509-D1D5-4FF4-BFCA-9B6074C75052}" dt="2021-08-11T15:40:13.608" v="2"/>
        <pc:sldMkLst>
          <pc:docMk/>
          <pc:sldMk cId="109857222" sldId="256"/>
        </pc:sldMkLst>
      </pc:sldChg>
      <pc:sldChg chg="add">
        <pc:chgData name="Walker, Ashley C." userId="S::acomea@lsuhsc.edu::0b3e9860-7bca-4bd9-93ea-7b574b0a8ea0" providerId="AD" clId="Web-{45DAC509-D1D5-4FF4-BFCA-9B6074C75052}" dt="2021-08-11T15:40:08.561" v="0"/>
        <pc:sldMkLst>
          <pc:docMk/>
          <pc:sldMk cId="19022374" sldId="257"/>
        </pc:sldMkLst>
      </pc:sldChg>
      <pc:sldChg chg="modSp add">
        <pc:chgData name="Walker, Ashley C." userId="S::acomea@lsuhsc.edu::0b3e9860-7bca-4bd9-93ea-7b574b0a8ea0" providerId="AD" clId="Web-{45DAC509-D1D5-4FF4-BFCA-9B6074C75052}" dt="2021-08-11T15:40:38.812" v="9" actId="20577"/>
        <pc:sldMkLst>
          <pc:docMk/>
          <pc:sldMk cId="3354308849" sldId="258"/>
        </pc:sldMkLst>
        <pc:spChg chg="mod">
          <ac:chgData name="Walker, Ashley C." userId="S::acomea@lsuhsc.edu::0b3e9860-7bca-4bd9-93ea-7b574b0a8ea0" providerId="AD" clId="Web-{45DAC509-D1D5-4FF4-BFCA-9B6074C75052}" dt="2021-08-11T15:40:38.812" v="9" actId="20577"/>
          <ac:spMkLst>
            <pc:docMk/>
            <pc:sldMk cId="3354308849" sldId="258"/>
            <ac:spMk id="3" creationId="{E59BC953-39FA-44A4-8C0D-2AD3F19C5AB8}"/>
          </ac:spMkLst>
        </pc:spChg>
      </pc:sldChg>
      <pc:sldChg chg="add replId">
        <pc:chgData name="Walker, Ashley C." userId="S::acomea@lsuhsc.edu::0b3e9860-7bca-4bd9-93ea-7b574b0a8ea0" providerId="AD" clId="Web-{45DAC509-D1D5-4FF4-BFCA-9B6074C75052}" dt="2021-08-11T15:41:29.064" v="10"/>
        <pc:sldMkLst>
          <pc:docMk/>
          <pc:sldMk cId="3354008881" sldId="259"/>
        </pc:sldMkLst>
      </pc:sldChg>
      <pc:sldMasterChg chg="add addSldLayout">
        <pc:chgData name="Walker, Ashley C." userId="S::acomea@lsuhsc.edu::0b3e9860-7bca-4bd9-93ea-7b574b0a8ea0" providerId="AD" clId="Web-{45DAC509-D1D5-4FF4-BFCA-9B6074C75052}" dt="2021-08-11T15:40:08.561" v="0"/>
        <pc:sldMasterMkLst>
          <pc:docMk/>
          <pc:sldMasterMk cId="111194741" sldId="2147483684"/>
        </pc:sldMasterMkLst>
        <pc:sldLayoutChg chg="add">
          <pc:chgData name="Walker, Ashley C." userId="S::acomea@lsuhsc.edu::0b3e9860-7bca-4bd9-93ea-7b574b0a8ea0" providerId="AD" clId="Web-{45DAC509-D1D5-4FF4-BFCA-9B6074C75052}" dt="2021-08-11T15:40:08.561" v="0"/>
          <pc:sldLayoutMkLst>
            <pc:docMk/>
            <pc:sldMasterMk cId="111194741" sldId="2147483684"/>
            <pc:sldLayoutMk cId="3194383530" sldId="2147483685"/>
          </pc:sldLayoutMkLst>
        </pc:sldLayoutChg>
        <pc:sldLayoutChg chg="add">
          <pc:chgData name="Walker, Ashley C." userId="S::acomea@lsuhsc.edu::0b3e9860-7bca-4bd9-93ea-7b574b0a8ea0" providerId="AD" clId="Web-{45DAC509-D1D5-4FF4-BFCA-9B6074C75052}" dt="2021-08-11T15:40:08.561" v="0"/>
          <pc:sldLayoutMkLst>
            <pc:docMk/>
            <pc:sldMasterMk cId="111194741" sldId="2147483684"/>
            <pc:sldLayoutMk cId="3515437105" sldId="2147483686"/>
          </pc:sldLayoutMkLst>
        </pc:sldLayoutChg>
        <pc:sldLayoutChg chg="add">
          <pc:chgData name="Walker, Ashley C." userId="S::acomea@lsuhsc.edu::0b3e9860-7bca-4bd9-93ea-7b574b0a8ea0" providerId="AD" clId="Web-{45DAC509-D1D5-4FF4-BFCA-9B6074C75052}" dt="2021-08-11T15:40:08.561" v="0"/>
          <pc:sldLayoutMkLst>
            <pc:docMk/>
            <pc:sldMasterMk cId="111194741" sldId="2147483684"/>
            <pc:sldLayoutMk cId="1487641074" sldId="2147483687"/>
          </pc:sldLayoutMkLst>
        </pc:sldLayoutChg>
        <pc:sldLayoutChg chg="add">
          <pc:chgData name="Walker, Ashley C." userId="S::acomea@lsuhsc.edu::0b3e9860-7bca-4bd9-93ea-7b574b0a8ea0" providerId="AD" clId="Web-{45DAC509-D1D5-4FF4-BFCA-9B6074C75052}" dt="2021-08-11T15:40:08.561" v="0"/>
          <pc:sldLayoutMkLst>
            <pc:docMk/>
            <pc:sldMasterMk cId="111194741" sldId="2147483684"/>
            <pc:sldLayoutMk cId="2073283139" sldId="2147483688"/>
          </pc:sldLayoutMkLst>
        </pc:sldLayoutChg>
        <pc:sldLayoutChg chg="add">
          <pc:chgData name="Walker, Ashley C." userId="S::acomea@lsuhsc.edu::0b3e9860-7bca-4bd9-93ea-7b574b0a8ea0" providerId="AD" clId="Web-{45DAC509-D1D5-4FF4-BFCA-9B6074C75052}" dt="2021-08-11T15:40:08.561" v="0"/>
          <pc:sldLayoutMkLst>
            <pc:docMk/>
            <pc:sldMasterMk cId="111194741" sldId="2147483684"/>
            <pc:sldLayoutMk cId="478458897" sldId="2147483689"/>
          </pc:sldLayoutMkLst>
        </pc:sldLayoutChg>
        <pc:sldLayoutChg chg="add">
          <pc:chgData name="Walker, Ashley C." userId="S::acomea@lsuhsc.edu::0b3e9860-7bca-4bd9-93ea-7b574b0a8ea0" providerId="AD" clId="Web-{45DAC509-D1D5-4FF4-BFCA-9B6074C75052}" dt="2021-08-11T15:40:08.561" v="0"/>
          <pc:sldLayoutMkLst>
            <pc:docMk/>
            <pc:sldMasterMk cId="111194741" sldId="2147483684"/>
            <pc:sldLayoutMk cId="2943503251" sldId="2147483690"/>
          </pc:sldLayoutMkLst>
        </pc:sldLayoutChg>
        <pc:sldLayoutChg chg="add">
          <pc:chgData name="Walker, Ashley C." userId="S::acomea@lsuhsc.edu::0b3e9860-7bca-4bd9-93ea-7b574b0a8ea0" providerId="AD" clId="Web-{45DAC509-D1D5-4FF4-BFCA-9B6074C75052}" dt="2021-08-11T15:40:08.561" v="0"/>
          <pc:sldLayoutMkLst>
            <pc:docMk/>
            <pc:sldMasterMk cId="111194741" sldId="2147483684"/>
            <pc:sldLayoutMk cId="514377692" sldId="2147483691"/>
          </pc:sldLayoutMkLst>
        </pc:sldLayoutChg>
        <pc:sldLayoutChg chg="add">
          <pc:chgData name="Walker, Ashley C." userId="S::acomea@lsuhsc.edu::0b3e9860-7bca-4bd9-93ea-7b574b0a8ea0" providerId="AD" clId="Web-{45DAC509-D1D5-4FF4-BFCA-9B6074C75052}" dt="2021-08-11T15:40:08.561" v="0"/>
          <pc:sldLayoutMkLst>
            <pc:docMk/>
            <pc:sldMasterMk cId="111194741" sldId="2147483684"/>
            <pc:sldLayoutMk cId="1741589110" sldId="2147483692"/>
          </pc:sldLayoutMkLst>
        </pc:sldLayoutChg>
        <pc:sldLayoutChg chg="add">
          <pc:chgData name="Walker, Ashley C." userId="S::acomea@lsuhsc.edu::0b3e9860-7bca-4bd9-93ea-7b574b0a8ea0" providerId="AD" clId="Web-{45DAC509-D1D5-4FF4-BFCA-9B6074C75052}" dt="2021-08-11T15:40:08.561" v="0"/>
          <pc:sldLayoutMkLst>
            <pc:docMk/>
            <pc:sldMasterMk cId="111194741" sldId="2147483684"/>
            <pc:sldLayoutMk cId="1822816577" sldId="2147483693"/>
          </pc:sldLayoutMkLst>
        </pc:sldLayoutChg>
        <pc:sldLayoutChg chg="add">
          <pc:chgData name="Walker, Ashley C." userId="S::acomea@lsuhsc.edu::0b3e9860-7bca-4bd9-93ea-7b574b0a8ea0" providerId="AD" clId="Web-{45DAC509-D1D5-4FF4-BFCA-9B6074C75052}" dt="2021-08-11T15:40:08.561" v="0"/>
          <pc:sldLayoutMkLst>
            <pc:docMk/>
            <pc:sldMasterMk cId="111194741" sldId="2147483684"/>
            <pc:sldLayoutMk cId="3632056887" sldId="2147483694"/>
          </pc:sldLayoutMkLst>
        </pc:sldLayoutChg>
        <pc:sldLayoutChg chg="add">
          <pc:chgData name="Walker, Ashley C." userId="S::acomea@lsuhsc.edu::0b3e9860-7bca-4bd9-93ea-7b574b0a8ea0" providerId="AD" clId="Web-{45DAC509-D1D5-4FF4-BFCA-9B6074C75052}" dt="2021-08-11T15:40:08.561" v="0"/>
          <pc:sldLayoutMkLst>
            <pc:docMk/>
            <pc:sldMasterMk cId="111194741" sldId="2147483684"/>
            <pc:sldLayoutMk cId="2181965852" sldId="2147483695"/>
          </pc:sldLayoutMkLst>
        </pc:sldLayoutChg>
      </pc:sldMasterChg>
    </pc:docChg>
  </pc:docChgLst>
  <pc:docChgLst>
    <pc:chgData name="Walker, Ashley C." userId="S::acomea@lsuhsc.edu::0b3e9860-7bca-4bd9-93ea-7b574b0a8ea0" providerId="AD" clId="Web-{6EC03FC1-3C49-40D4-9F8B-99066C0B33C9}"/>
    <pc:docChg chg="addSld modSld sldOrd">
      <pc:chgData name="Walker, Ashley C." userId="S::acomea@lsuhsc.edu::0b3e9860-7bca-4bd9-93ea-7b574b0a8ea0" providerId="AD" clId="Web-{6EC03FC1-3C49-40D4-9F8B-99066C0B33C9}" dt="2021-08-11T19:03:15.612" v="545"/>
      <pc:docMkLst>
        <pc:docMk/>
      </pc:docMkLst>
      <pc:sldChg chg="delSp modSp modNotes">
        <pc:chgData name="Walker, Ashley C." userId="S::acomea@lsuhsc.edu::0b3e9860-7bca-4bd9-93ea-7b574b0a8ea0" providerId="AD" clId="Web-{6EC03FC1-3C49-40D4-9F8B-99066C0B33C9}" dt="2021-08-11T19:03:15.612" v="545"/>
        <pc:sldMkLst>
          <pc:docMk/>
          <pc:sldMk cId="3354008881" sldId="259"/>
        </pc:sldMkLst>
        <pc:spChg chg="mod">
          <ac:chgData name="Walker, Ashley C." userId="S::acomea@lsuhsc.edu::0b3e9860-7bca-4bd9-93ea-7b574b0a8ea0" providerId="AD" clId="Web-{6EC03FC1-3C49-40D4-9F8B-99066C0B33C9}" dt="2021-08-11T15:45:42.305" v="6" actId="20577"/>
          <ac:spMkLst>
            <pc:docMk/>
            <pc:sldMk cId="3354008881" sldId="259"/>
            <ac:spMk id="2" creationId="{A65CEA79-A631-4208-B393-BD72A44B7C8E}"/>
          </ac:spMkLst>
        </pc:spChg>
        <pc:spChg chg="mod">
          <ac:chgData name="Walker, Ashley C." userId="S::acomea@lsuhsc.edu::0b3e9860-7bca-4bd9-93ea-7b574b0a8ea0" providerId="AD" clId="Web-{6EC03FC1-3C49-40D4-9F8B-99066C0B33C9}" dt="2021-08-11T15:59:47.576" v="181" actId="20577"/>
          <ac:spMkLst>
            <pc:docMk/>
            <pc:sldMk cId="3354008881" sldId="259"/>
            <ac:spMk id="3" creationId="{201AB575-7A4F-4C4A-9569-3EB4F259D56C}"/>
          </ac:spMkLst>
        </pc:spChg>
        <pc:graphicFrameChg chg="del modGraphic">
          <ac:chgData name="Walker, Ashley C." userId="S::acomea@lsuhsc.edu::0b3e9860-7bca-4bd9-93ea-7b574b0a8ea0" providerId="AD" clId="Web-{6EC03FC1-3C49-40D4-9F8B-99066C0B33C9}" dt="2021-08-11T15:46:14.806" v="9"/>
          <ac:graphicFrameMkLst>
            <pc:docMk/>
            <pc:sldMk cId="3354008881" sldId="259"/>
            <ac:graphicFrameMk id="5" creationId="{F863833F-3125-46C3-AC9F-31EE1DB305C6}"/>
          </ac:graphicFrameMkLst>
        </pc:graphicFrameChg>
      </pc:sldChg>
      <pc:sldChg chg="modSp new ord modNotes">
        <pc:chgData name="Walker, Ashley C." userId="S::acomea@lsuhsc.edu::0b3e9860-7bca-4bd9-93ea-7b574b0a8ea0" providerId="AD" clId="Web-{6EC03FC1-3C49-40D4-9F8B-99066C0B33C9}" dt="2021-08-11T16:08:33.917" v="366"/>
        <pc:sldMkLst>
          <pc:docMk/>
          <pc:sldMk cId="4119428886" sldId="260"/>
        </pc:sldMkLst>
        <pc:spChg chg="mod">
          <ac:chgData name="Walker, Ashley C." userId="S::acomea@lsuhsc.edu::0b3e9860-7bca-4bd9-93ea-7b574b0a8ea0" providerId="AD" clId="Web-{6EC03FC1-3C49-40D4-9F8B-99066C0B33C9}" dt="2021-08-11T15:49:34.608" v="73" actId="20577"/>
          <ac:spMkLst>
            <pc:docMk/>
            <pc:sldMk cId="4119428886" sldId="260"/>
            <ac:spMk id="2" creationId="{E1ECCEE3-BB45-4A1D-9484-B0FCBCD57016}"/>
          </ac:spMkLst>
        </pc:spChg>
        <pc:spChg chg="mod">
          <ac:chgData name="Walker, Ashley C." userId="S::acomea@lsuhsc.edu::0b3e9860-7bca-4bd9-93ea-7b574b0a8ea0" providerId="AD" clId="Web-{6EC03FC1-3C49-40D4-9F8B-99066C0B33C9}" dt="2021-08-11T15:57:47.354" v="178" actId="20577"/>
          <ac:spMkLst>
            <pc:docMk/>
            <pc:sldMk cId="4119428886" sldId="260"/>
            <ac:spMk id="3" creationId="{B6BA62EC-89C6-4D0B-8459-002E866E992D}"/>
          </ac:spMkLst>
        </pc:spChg>
      </pc:sldChg>
    </pc:docChg>
  </pc:docChgLst>
  <pc:docChgLst>
    <pc:chgData name="Cain, Julie" userId="S::jcain2@lsuhsc.edu::7031a6ef-8aea-406a-920b-c69685458425" providerId="AD" clId="Web-{CA3446C6-45BF-42E0-B018-1A7FE568EFBA}"/>
    <pc:docChg chg="addSld delSld modSld">
      <pc:chgData name="Cain, Julie" userId="S::jcain2@lsuhsc.edu::7031a6ef-8aea-406a-920b-c69685458425" providerId="AD" clId="Web-{CA3446C6-45BF-42E0-B018-1A7FE568EFBA}" dt="2021-08-17T13:45:32.735" v="434"/>
      <pc:docMkLst>
        <pc:docMk/>
      </pc:docMkLst>
      <pc:sldChg chg="modSp new modNotes">
        <pc:chgData name="Cain, Julie" userId="S::jcain2@lsuhsc.edu::7031a6ef-8aea-406a-920b-c69685458425" providerId="AD" clId="Web-{CA3446C6-45BF-42E0-B018-1A7FE568EFBA}" dt="2021-08-17T13:45:32.735" v="434"/>
        <pc:sldMkLst>
          <pc:docMk/>
          <pc:sldMk cId="1000648295" sldId="264"/>
        </pc:sldMkLst>
        <pc:spChg chg="mod">
          <ac:chgData name="Cain, Julie" userId="S::jcain2@lsuhsc.edu::7031a6ef-8aea-406a-920b-c69685458425" providerId="AD" clId="Web-{CA3446C6-45BF-42E0-B018-1A7FE568EFBA}" dt="2021-08-17T13:35:36.328" v="75" actId="20577"/>
          <ac:spMkLst>
            <pc:docMk/>
            <pc:sldMk cId="1000648295" sldId="264"/>
            <ac:spMk id="2" creationId="{8447F073-39F6-48FB-986C-FC6F08663B12}"/>
          </ac:spMkLst>
        </pc:spChg>
        <pc:spChg chg="mod">
          <ac:chgData name="Cain, Julie" userId="S::jcain2@lsuhsc.edu::7031a6ef-8aea-406a-920b-c69685458425" providerId="AD" clId="Web-{CA3446C6-45BF-42E0-B018-1A7FE568EFBA}" dt="2021-08-17T13:42:42.938" v="141" actId="20577"/>
          <ac:spMkLst>
            <pc:docMk/>
            <pc:sldMk cId="1000648295" sldId="264"/>
            <ac:spMk id="3" creationId="{F5157426-D8E4-45C0-A269-260680D7A5A3}"/>
          </ac:spMkLst>
        </pc:spChg>
      </pc:sldChg>
      <pc:sldChg chg="modSp del">
        <pc:chgData name="Cain, Julie" userId="S::jcain2@lsuhsc.edu::7031a6ef-8aea-406a-920b-c69685458425" providerId="AD" clId="Web-{CA3446C6-45BF-42E0-B018-1A7FE568EFBA}" dt="2021-08-17T13:30:16.641" v="71"/>
        <pc:sldMkLst>
          <pc:docMk/>
          <pc:sldMk cId="1486728370" sldId="264"/>
        </pc:sldMkLst>
        <pc:spChg chg="mod">
          <ac:chgData name="Cain, Julie" userId="S::jcain2@lsuhsc.edu::7031a6ef-8aea-406a-920b-c69685458425" providerId="AD" clId="Web-{CA3446C6-45BF-42E0-B018-1A7FE568EFBA}" dt="2021-08-17T13:25:24.500" v="70" actId="20577"/>
          <ac:spMkLst>
            <pc:docMk/>
            <pc:sldMk cId="1486728370" sldId="264"/>
            <ac:spMk id="3" creationId="{5DB97BA1-AA77-4576-99A1-CCFAED0AA8C1}"/>
          </ac:spMkLst>
        </pc:spChg>
      </pc:sldChg>
    </pc:docChg>
  </pc:docChgLst>
  <pc:docChgLst>
    <pc:chgData name="Lundsgaard, Yolanda M." userId="S::yleeha@lsuhsc.edu::1c45dd09-112d-4655-bd36-6c0293bf62db" providerId="AD" clId="Web-{72A9E029-39F2-4A52-8A4A-503F943B085D}"/>
    <pc:docChg chg="modSld">
      <pc:chgData name="Lundsgaard, Yolanda M." userId="S::yleeha@lsuhsc.edu::1c45dd09-112d-4655-bd36-6c0293bf62db" providerId="AD" clId="Web-{72A9E029-39F2-4A52-8A4A-503F943B085D}" dt="2021-08-17T12:00:58.960" v="0" actId="14100"/>
      <pc:docMkLst>
        <pc:docMk/>
      </pc:docMkLst>
      <pc:sldChg chg="modSp">
        <pc:chgData name="Lundsgaard, Yolanda M." userId="S::yleeha@lsuhsc.edu::1c45dd09-112d-4655-bd36-6c0293bf62db" providerId="AD" clId="Web-{72A9E029-39F2-4A52-8A4A-503F943B085D}" dt="2021-08-17T12:00:58.960" v="0" actId="14100"/>
        <pc:sldMkLst>
          <pc:docMk/>
          <pc:sldMk cId="3055052387" sldId="263"/>
        </pc:sldMkLst>
        <pc:spChg chg="mod">
          <ac:chgData name="Lundsgaard, Yolanda M." userId="S::yleeha@lsuhsc.edu::1c45dd09-112d-4655-bd36-6c0293bf62db" providerId="AD" clId="Web-{72A9E029-39F2-4A52-8A4A-503F943B085D}" dt="2021-08-17T12:00:58.960" v="0" actId="14100"/>
          <ac:spMkLst>
            <pc:docMk/>
            <pc:sldMk cId="3055052387" sldId="263"/>
            <ac:spMk id="3" creationId="{3139F0A6-D22B-42C6-81AC-E5523014E801}"/>
          </ac:spMkLst>
        </pc:spChg>
      </pc:sldChg>
    </pc:docChg>
  </pc:docChgLst>
  <pc:docChgLst>
    <pc:chgData name="Lundsgaard, Yolanda M." userId="S::yleeha@lsuhsc.edu::1c45dd09-112d-4655-bd36-6c0293bf62db" providerId="AD" clId="Web-{E10997D1-A77F-4BB4-94E4-B524970787CC}"/>
    <pc:docChg chg="addSld delSld modSld sldOrd">
      <pc:chgData name="Lundsgaard, Yolanda M." userId="S::yleeha@lsuhsc.edu::1c45dd09-112d-4655-bd36-6c0293bf62db" providerId="AD" clId="Web-{E10997D1-A77F-4BB4-94E4-B524970787CC}" dt="2021-08-18T13:23:13.314" v="932" actId="20577"/>
      <pc:docMkLst>
        <pc:docMk/>
      </pc:docMkLst>
      <pc:sldChg chg="modSp del">
        <pc:chgData name="Lundsgaard, Yolanda M." userId="S::yleeha@lsuhsc.edu::1c45dd09-112d-4655-bd36-6c0293bf62db" providerId="AD" clId="Web-{E10997D1-A77F-4BB4-94E4-B524970787CC}" dt="2021-08-18T13:12:02.645" v="758"/>
        <pc:sldMkLst>
          <pc:docMk/>
          <pc:sldMk cId="852899508" sldId="261"/>
        </pc:sldMkLst>
        <pc:spChg chg="mod">
          <ac:chgData name="Lundsgaard, Yolanda M." userId="S::yleeha@lsuhsc.edu::1c45dd09-112d-4655-bd36-6c0293bf62db" providerId="AD" clId="Web-{E10997D1-A77F-4BB4-94E4-B524970787CC}" dt="2021-08-18T13:04:00.754" v="525" actId="14100"/>
          <ac:spMkLst>
            <pc:docMk/>
            <pc:sldMk cId="852899508" sldId="261"/>
            <ac:spMk id="2" creationId="{98E1C015-B063-42E7-A04E-F5D554054630}"/>
          </ac:spMkLst>
        </pc:spChg>
        <pc:spChg chg="mod">
          <ac:chgData name="Lundsgaard, Yolanda M." userId="S::yleeha@lsuhsc.edu::1c45dd09-112d-4655-bd36-6c0293bf62db" providerId="AD" clId="Web-{E10997D1-A77F-4BB4-94E4-B524970787CC}" dt="2021-08-18T13:08:52.679" v="679" actId="20577"/>
          <ac:spMkLst>
            <pc:docMk/>
            <pc:sldMk cId="852899508" sldId="261"/>
            <ac:spMk id="3" creationId="{F2EF8B37-7A42-41CF-9EC6-3C2377DECDAF}"/>
          </ac:spMkLst>
        </pc:spChg>
      </pc:sldChg>
      <pc:sldChg chg="ord">
        <pc:chgData name="Lundsgaard, Yolanda M." userId="S::yleeha@lsuhsc.edu::1c45dd09-112d-4655-bd36-6c0293bf62db" providerId="AD" clId="Web-{E10997D1-A77F-4BB4-94E4-B524970787CC}" dt="2021-08-18T13:09:50.011" v="683"/>
        <pc:sldMkLst>
          <pc:docMk/>
          <pc:sldMk cId="3055052387" sldId="263"/>
        </pc:sldMkLst>
      </pc:sldChg>
      <pc:sldChg chg="addSp delSp modSp new">
        <pc:chgData name="Lundsgaard, Yolanda M." userId="S::yleeha@lsuhsc.edu::1c45dd09-112d-4655-bd36-6c0293bf62db" providerId="AD" clId="Web-{E10997D1-A77F-4BB4-94E4-B524970787CC}" dt="2021-08-18T13:18:19.576" v="901" actId="20577"/>
        <pc:sldMkLst>
          <pc:docMk/>
          <pc:sldMk cId="2852970245" sldId="265"/>
        </pc:sldMkLst>
        <pc:spChg chg="del mod">
          <ac:chgData name="Lundsgaard, Yolanda M." userId="S::yleeha@lsuhsc.edu::1c45dd09-112d-4655-bd36-6c0293bf62db" providerId="AD" clId="Web-{E10997D1-A77F-4BB4-94E4-B524970787CC}" dt="2021-08-18T13:10:30.857" v="706"/>
          <ac:spMkLst>
            <pc:docMk/>
            <pc:sldMk cId="2852970245" sldId="265"/>
            <ac:spMk id="2" creationId="{1B395A88-E263-420E-B3B6-063A10A9B69D}"/>
          </ac:spMkLst>
        </pc:spChg>
        <pc:spChg chg="mod">
          <ac:chgData name="Lundsgaard, Yolanda M." userId="S::yleeha@lsuhsc.edu::1c45dd09-112d-4655-bd36-6c0293bf62db" providerId="AD" clId="Web-{E10997D1-A77F-4BB4-94E4-B524970787CC}" dt="2021-08-18T13:18:07.356" v="900" actId="20577"/>
          <ac:spMkLst>
            <pc:docMk/>
            <pc:sldMk cId="2852970245" sldId="265"/>
            <ac:spMk id="3" creationId="{9A541277-61C9-40CF-A2DF-B3C034E4EE13}"/>
          </ac:spMkLst>
        </pc:spChg>
        <pc:spChg chg="add mod">
          <ac:chgData name="Lundsgaard, Yolanda M." userId="S::yleeha@lsuhsc.edu::1c45dd09-112d-4655-bd36-6c0293bf62db" providerId="AD" clId="Web-{E10997D1-A77F-4BB4-94E4-B524970787CC}" dt="2021-08-18T13:18:19.576" v="901" actId="20577"/>
          <ac:spMkLst>
            <pc:docMk/>
            <pc:sldMk cId="2852970245" sldId="265"/>
            <ac:spMk id="5" creationId="{AB830305-D516-4B5C-9642-DB1761668BB2}"/>
          </ac:spMkLst>
        </pc:spChg>
      </pc:sldChg>
      <pc:sldChg chg="modSp new">
        <pc:chgData name="Lundsgaard, Yolanda M." userId="S::yleeha@lsuhsc.edu::1c45dd09-112d-4655-bd36-6c0293bf62db" providerId="AD" clId="Web-{E10997D1-A77F-4BB4-94E4-B524970787CC}" dt="2021-08-18T13:23:13.314" v="932" actId="20577"/>
        <pc:sldMkLst>
          <pc:docMk/>
          <pc:sldMk cId="3013747976" sldId="266"/>
        </pc:sldMkLst>
        <pc:spChg chg="mod">
          <ac:chgData name="Lundsgaard, Yolanda M." userId="S::yleeha@lsuhsc.edu::1c45dd09-112d-4655-bd36-6c0293bf62db" providerId="AD" clId="Web-{E10997D1-A77F-4BB4-94E4-B524970787CC}" dt="2021-08-18T13:11:58.301" v="757" actId="20577"/>
          <ac:spMkLst>
            <pc:docMk/>
            <pc:sldMk cId="3013747976" sldId="266"/>
            <ac:spMk id="2" creationId="{BACBBCCE-2383-420E-A974-1F6C5C06B4D6}"/>
          </ac:spMkLst>
        </pc:spChg>
        <pc:spChg chg="mod">
          <ac:chgData name="Lundsgaard, Yolanda M." userId="S::yleeha@lsuhsc.edu::1c45dd09-112d-4655-bd36-6c0293bf62db" providerId="AD" clId="Web-{E10997D1-A77F-4BB4-94E4-B524970787CC}" dt="2021-08-18T13:23:13.314" v="932" actId="20577"/>
          <ac:spMkLst>
            <pc:docMk/>
            <pc:sldMk cId="3013747976" sldId="266"/>
            <ac:spMk id="3" creationId="{5B8E98B5-82D7-41EF-8B73-D449D53F8D35}"/>
          </ac:spMkLst>
        </pc:spChg>
      </pc:sldChg>
    </pc:docChg>
  </pc:docChgLst>
  <pc:docChgLst>
    <pc:chgData name="Walker, Ashley C." userId="S::acomea@lsuhsc.edu::0b3e9860-7bca-4bd9-93ea-7b574b0a8ea0" providerId="AD" clId="Web-{78674DFC-FF73-459D-B537-362C63D339A2}"/>
    <pc:docChg chg="modSld">
      <pc:chgData name="Walker, Ashley C." userId="S::acomea@lsuhsc.edu::0b3e9860-7bca-4bd9-93ea-7b574b0a8ea0" providerId="AD" clId="Web-{78674DFC-FF73-459D-B537-362C63D339A2}" dt="2021-08-17T14:06:18.733" v="1169" actId="20577"/>
      <pc:docMkLst>
        <pc:docMk/>
      </pc:docMkLst>
      <pc:sldChg chg="modSp">
        <pc:chgData name="Walker, Ashley C." userId="S::acomea@lsuhsc.edu::0b3e9860-7bca-4bd9-93ea-7b574b0a8ea0" providerId="AD" clId="Web-{78674DFC-FF73-459D-B537-362C63D339A2}" dt="2021-08-17T14:06:18.733" v="1169" actId="20577"/>
        <pc:sldMkLst>
          <pc:docMk/>
          <pc:sldMk cId="3354308849" sldId="258"/>
        </pc:sldMkLst>
        <pc:spChg chg="mod">
          <ac:chgData name="Walker, Ashley C." userId="S::acomea@lsuhsc.edu::0b3e9860-7bca-4bd9-93ea-7b574b0a8ea0" providerId="AD" clId="Web-{78674DFC-FF73-459D-B537-362C63D339A2}" dt="2021-08-17T14:06:18.733" v="1169" actId="20577"/>
          <ac:spMkLst>
            <pc:docMk/>
            <pc:sldMk cId="3354308849" sldId="258"/>
            <ac:spMk id="3" creationId="{E59BC953-39FA-44A4-8C0D-2AD3F19C5AB8}"/>
          </ac:spMkLst>
        </pc:spChg>
      </pc:sldChg>
      <pc:sldChg chg="modSp modNotes">
        <pc:chgData name="Walker, Ashley C." userId="S::acomea@lsuhsc.edu::0b3e9860-7bca-4bd9-93ea-7b574b0a8ea0" providerId="AD" clId="Web-{78674DFC-FF73-459D-B537-362C63D339A2}" dt="2021-08-17T13:54:29.500" v="612"/>
        <pc:sldMkLst>
          <pc:docMk/>
          <pc:sldMk cId="3354008881" sldId="259"/>
        </pc:sldMkLst>
        <pc:spChg chg="mod">
          <ac:chgData name="Walker, Ashley C." userId="S::acomea@lsuhsc.edu::0b3e9860-7bca-4bd9-93ea-7b574b0a8ea0" providerId="AD" clId="Web-{78674DFC-FF73-459D-B537-362C63D339A2}" dt="2021-08-17T13:44:33.954" v="216" actId="20577"/>
          <ac:spMkLst>
            <pc:docMk/>
            <pc:sldMk cId="3354008881" sldId="259"/>
            <ac:spMk id="3" creationId="{201AB575-7A4F-4C4A-9569-3EB4F259D56C}"/>
          </ac:spMkLst>
        </pc:spChg>
        <pc:spChg chg="mod">
          <ac:chgData name="Walker, Ashley C." userId="S::acomea@lsuhsc.edu::0b3e9860-7bca-4bd9-93ea-7b574b0a8ea0" providerId="AD" clId="Web-{78674DFC-FF73-459D-B537-362C63D339A2}" dt="2021-08-17T13:42:55.236" v="98" actId="1076"/>
          <ac:spMkLst>
            <pc:docMk/>
            <pc:sldMk cId="3354008881" sldId="259"/>
            <ac:spMk id="7" creationId="{623EEEF3-7365-484D-AE52-CA44B34F8264}"/>
          </ac:spMkLst>
        </pc:spChg>
      </pc:sldChg>
      <pc:sldChg chg="modSp modNotes">
        <pc:chgData name="Walker, Ashley C." userId="S::acomea@lsuhsc.edu::0b3e9860-7bca-4bd9-93ea-7b574b0a8ea0" providerId="AD" clId="Web-{78674DFC-FF73-459D-B537-362C63D339A2}" dt="2021-08-17T14:03:32.546" v="1029" actId="20577"/>
        <pc:sldMkLst>
          <pc:docMk/>
          <pc:sldMk cId="4119428886" sldId="260"/>
        </pc:sldMkLst>
        <pc:spChg chg="mod">
          <ac:chgData name="Walker, Ashley C." userId="S::acomea@lsuhsc.edu::0b3e9860-7bca-4bd9-93ea-7b574b0a8ea0" providerId="AD" clId="Web-{78674DFC-FF73-459D-B537-362C63D339A2}" dt="2021-08-17T14:03:32.546" v="1029" actId="20577"/>
          <ac:spMkLst>
            <pc:docMk/>
            <pc:sldMk cId="4119428886" sldId="260"/>
            <ac:spMk id="3" creationId="{B6BA62EC-89C6-4D0B-8459-002E866E992D}"/>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5DD9F6-B70A-4988-97F8-C29393AC71F9}" type="datetimeFigureOut">
              <a:rPr lang="en-US"/>
              <a:t>8/19/2021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8694D8-B7EA-4001-ADDE-900D7CFC2A1A}" type="slidenum">
              <a:rPr lang="en-US"/>
              <a:t>‹#›</a:t>
            </a:fld>
            <a:endParaRPr lang="en-US"/>
          </a:p>
        </p:txBody>
      </p:sp>
    </p:spTree>
    <p:extLst>
      <p:ext uri="{BB962C8B-B14F-4D97-AF65-F5344CB8AC3E}">
        <p14:creationId xmlns:p14="http://schemas.microsoft.com/office/powerpoint/2010/main" val="33144518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We still have some PLAs that are in need or renewing. </a:t>
            </a:r>
          </a:p>
          <a:p>
            <a:endParaRPr lang="en-US">
              <a:cs typeface="Calibri"/>
            </a:endParaRPr>
          </a:p>
          <a:p>
            <a:r>
              <a:rPr lang="en-US">
                <a:cs typeface="Calibri"/>
              </a:rPr>
              <a:t>We need to remember that the hospital signature is the last signature. Get all other signatures before.</a:t>
            </a:r>
          </a:p>
          <a:p>
            <a:endParaRPr lang="en-US">
              <a:cs typeface="Calibri"/>
            </a:endParaRPr>
          </a:p>
          <a:p>
            <a:r>
              <a:rPr lang="en-US">
                <a:cs typeface="Calibri"/>
              </a:rPr>
              <a:t>Most hospitals have a contact person to send the contracts to. Please make sure you check the PLA signatories page for that information and send the PLA to the appropriate person.</a:t>
            </a:r>
          </a:p>
        </p:txBody>
      </p:sp>
      <p:sp>
        <p:nvSpPr>
          <p:cNvPr id="4" name="Slide Number Placeholder 3"/>
          <p:cNvSpPr>
            <a:spLocks noGrp="1"/>
          </p:cNvSpPr>
          <p:nvPr>
            <p:ph type="sldNum" sz="quarter" idx="5"/>
          </p:nvPr>
        </p:nvSpPr>
        <p:spPr/>
        <p:txBody>
          <a:bodyPr/>
          <a:lstStyle/>
          <a:p>
            <a:fld id="{8E8694D8-B7EA-4001-ADDE-900D7CFC2A1A}" type="slidenum">
              <a:rPr lang="en-US"/>
              <a:t>6</a:t>
            </a:fld>
            <a:endParaRPr lang="en-US"/>
          </a:p>
        </p:txBody>
      </p:sp>
    </p:spTree>
    <p:extLst>
      <p:ext uri="{BB962C8B-B14F-4D97-AF65-F5344CB8AC3E}">
        <p14:creationId xmlns:p14="http://schemas.microsoft.com/office/powerpoint/2010/main" val="15309065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**Correspondance from Becky</a:t>
            </a:r>
            <a:endParaRPr lang="en-US"/>
          </a:p>
          <a:p>
            <a:r>
              <a:rPr lang="en-US"/>
              <a:t>Dr Hilton and I (Dr. Frey) discussed this year ACGME </a:t>
            </a:r>
            <a:r>
              <a:rPr lang="en-US" err="1"/>
              <a:t>WebADS</a:t>
            </a:r>
            <a:r>
              <a:rPr lang="en-US"/>
              <a:t> Update. In light of the ACGME dividing our programs due dates up and sending out the emails we will not request that they change it back this academic year. </a:t>
            </a:r>
            <a:endParaRPr lang="en-US">
              <a:cs typeface="Calibri"/>
            </a:endParaRPr>
          </a:p>
          <a:p>
            <a:r>
              <a:rPr lang="en-US"/>
              <a:t>So we will keep both the August 27th and September 24th dates.  </a:t>
            </a:r>
            <a:r>
              <a:rPr lang="en-US" b="1"/>
              <a:t>Please pay attention to the date that has been assigned to your individual program.</a:t>
            </a:r>
            <a:r>
              <a:rPr lang="en-US"/>
              <a:t> </a:t>
            </a:r>
            <a:endParaRPr lang="en-US">
              <a:cs typeface="Calibri"/>
            </a:endParaRPr>
          </a:p>
          <a:p>
            <a:r>
              <a:rPr lang="en-US"/>
              <a:t>If you are scheduled for August 27th please have your documents for review to me by </a:t>
            </a:r>
            <a:r>
              <a:rPr lang="en-US" b="1"/>
              <a:t>August 13th</a:t>
            </a:r>
            <a:r>
              <a:rPr lang="en-US"/>
              <a:t> </a:t>
            </a:r>
            <a:endParaRPr lang="en-US">
              <a:cs typeface="Calibri"/>
            </a:endParaRPr>
          </a:p>
          <a:p>
            <a:r>
              <a:rPr lang="en-US"/>
              <a:t>Those with the September 24th date please have your documents for review to me by </a:t>
            </a:r>
            <a:r>
              <a:rPr lang="en-US" b="1"/>
              <a:t>September 10th.</a:t>
            </a:r>
            <a:r>
              <a:rPr lang="en-US"/>
              <a:t> </a:t>
            </a:r>
            <a:endParaRPr lang="en-US">
              <a:cs typeface="Calibri"/>
            </a:endParaRPr>
          </a:p>
          <a:p>
            <a:r>
              <a:rPr lang="en-US" b="1"/>
              <a:t>Email me (rodine@lsuhsc.edu) when your Summary is ready to be pulled down.</a:t>
            </a:r>
            <a:r>
              <a:rPr lang="en-US"/>
              <a:t> </a:t>
            </a:r>
            <a:endParaRPr lang="en-US">
              <a:cs typeface="Calibri"/>
            </a:endParaRPr>
          </a:p>
        </p:txBody>
      </p:sp>
      <p:sp>
        <p:nvSpPr>
          <p:cNvPr id="4" name="Slide Number Placeholder 3"/>
          <p:cNvSpPr>
            <a:spLocks noGrp="1"/>
          </p:cNvSpPr>
          <p:nvPr>
            <p:ph type="sldNum" sz="quarter" idx="5"/>
          </p:nvPr>
        </p:nvSpPr>
        <p:spPr/>
        <p:txBody>
          <a:bodyPr/>
          <a:lstStyle/>
          <a:p>
            <a:fld id="{7D3EABC7-EF9F-4B18-A577-27E5197331F0}" type="slidenum">
              <a:rPr lang="en-US"/>
              <a:t>7</a:t>
            </a:fld>
            <a:endParaRPr lang="en-US"/>
          </a:p>
        </p:txBody>
      </p:sp>
    </p:spTree>
    <p:extLst>
      <p:ext uri="{BB962C8B-B14F-4D97-AF65-F5344CB8AC3E}">
        <p14:creationId xmlns:p14="http://schemas.microsoft.com/office/powerpoint/2010/main" val="37919984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Interviews will be virtual again this year.</a:t>
            </a:r>
          </a:p>
          <a:p>
            <a:r>
              <a:rPr lang="en-US">
                <a:cs typeface="Calibri"/>
              </a:rPr>
              <a:t>Programs will need to ensure interviewed applicants receive the applicant information sheet which has been updated and they will need to sign the Interviewee acknowledgement form.  The acknowledgement form should be kept for all applicants.</a:t>
            </a:r>
          </a:p>
          <a:p>
            <a:r>
              <a:rPr lang="en-US">
                <a:cs typeface="Calibri"/>
              </a:rPr>
              <a:t>The Knowledge Base is a good resource for interview information and guidance. Each section should house all of the information needed to help the program to navigate  virtual interviews.  </a:t>
            </a:r>
          </a:p>
        </p:txBody>
      </p:sp>
      <p:sp>
        <p:nvSpPr>
          <p:cNvPr id="4" name="Slide Number Placeholder 3"/>
          <p:cNvSpPr>
            <a:spLocks noGrp="1"/>
          </p:cNvSpPr>
          <p:nvPr>
            <p:ph type="sldNum" sz="quarter" idx="5"/>
          </p:nvPr>
        </p:nvSpPr>
        <p:spPr/>
        <p:txBody>
          <a:bodyPr/>
          <a:lstStyle/>
          <a:p>
            <a:fld id="{8E8694D8-B7EA-4001-ADDE-900D7CFC2A1A}" type="slidenum">
              <a:rPr lang="en-US"/>
              <a:t>8</a:t>
            </a:fld>
            <a:endParaRPr lang="en-US"/>
          </a:p>
        </p:txBody>
      </p:sp>
    </p:spTree>
    <p:extLst>
      <p:ext uri="{BB962C8B-B14F-4D97-AF65-F5344CB8AC3E}">
        <p14:creationId xmlns:p14="http://schemas.microsoft.com/office/powerpoint/2010/main" val="5116942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 Exit Packets are due to the GME office within 30 days of the house officers departure.</a:t>
            </a:r>
          </a:p>
          <a:p>
            <a:endParaRPr lang="en-US">
              <a:cs typeface="Calibri"/>
            </a:endParaRPr>
          </a:p>
          <a:p>
            <a:r>
              <a:rPr lang="en-US">
                <a:cs typeface="Calibri"/>
              </a:rPr>
              <a:t>Programs please collect your house officers COVID Cards and send them to the GME office if you have not already.</a:t>
            </a:r>
          </a:p>
          <a:p>
            <a:endParaRPr lang="en-US">
              <a:cs typeface="Calibri"/>
            </a:endParaRPr>
          </a:p>
          <a:p>
            <a:r>
              <a:rPr lang="en-US">
                <a:cs typeface="Calibri"/>
              </a:rPr>
              <a:t>Any programs that have regular visiting house officers please ensure packets are submitted for the entire year.</a:t>
            </a:r>
          </a:p>
          <a:p>
            <a:endParaRPr lang="en-US">
              <a:cs typeface="Calibri"/>
            </a:endParaRPr>
          </a:p>
          <a:p>
            <a:r>
              <a:rPr lang="en-US">
                <a:cs typeface="Calibri"/>
              </a:rPr>
              <a:t>COVID Reporting needs to be done in two areas.  The house officer should self report on the LSU website but the program should report on the GME reporting form.</a:t>
            </a:r>
          </a:p>
          <a:p>
            <a:endParaRPr lang="en-US">
              <a:cs typeface="Calibri"/>
            </a:endParaRPr>
          </a:p>
          <a:p>
            <a:r>
              <a:rPr lang="en-US">
                <a:cs typeface="Calibri"/>
              </a:rPr>
              <a:t>House Officers should be entering their work hours into New Innovations regularly.  I have linked how to enter work hours.</a:t>
            </a:r>
          </a:p>
          <a:p>
            <a:endParaRPr lang="en-US">
              <a:cs typeface="Calibri"/>
            </a:endParaRPr>
          </a:p>
          <a:p>
            <a:r>
              <a:rPr lang="en-US">
                <a:cs typeface="Calibri"/>
              </a:rPr>
              <a:t>AMA should start sending out welcome emails to the incoming house officers on August 18, 2021.</a:t>
            </a:r>
          </a:p>
        </p:txBody>
      </p:sp>
      <p:sp>
        <p:nvSpPr>
          <p:cNvPr id="4" name="Slide Number Placeholder 3"/>
          <p:cNvSpPr>
            <a:spLocks noGrp="1"/>
          </p:cNvSpPr>
          <p:nvPr>
            <p:ph type="sldNum" sz="quarter" idx="5"/>
          </p:nvPr>
        </p:nvSpPr>
        <p:spPr/>
        <p:txBody>
          <a:bodyPr/>
          <a:lstStyle/>
          <a:p>
            <a:fld id="{7D3EABC7-EF9F-4B18-A577-27E5197331F0}" type="slidenum">
              <a:rPr lang="en-US"/>
              <a:t>9</a:t>
            </a:fld>
            <a:endParaRPr lang="en-US"/>
          </a:p>
        </p:txBody>
      </p:sp>
    </p:spTree>
    <p:extLst>
      <p:ext uri="{BB962C8B-B14F-4D97-AF65-F5344CB8AC3E}">
        <p14:creationId xmlns:p14="http://schemas.microsoft.com/office/powerpoint/2010/main" val="37464160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508000" y="6324601"/>
            <a:ext cx="2844800" cy="365125"/>
          </a:xfrm>
        </p:spPr>
        <p:txBody>
          <a:bodyPr/>
          <a:lstStyle/>
          <a:p>
            <a:fld id="{7E5B49D3-E3B8-4CC3-AEBB-C5777793C706}" type="datetimeFigureOut">
              <a:rPr lang="en-US" smtClean="0"/>
              <a:t>8/19/2021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31943835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5B49D3-E3B8-4CC3-AEBB-C5777793C706}" type="datetimeFigureOut">
              <a:rPr lang="en-US" smtClean="0"/>
              <a:t>8/19/2021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3632056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5B49D3-E3B8-4CC3-AEBB-C5777793C706}" type="datetimeFigureOut">
              <a:rPr lang="en-US" smtClean="0"/>
              <a:t>8/19/2021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2181965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5B49D3-E3B8-4CC3-AEBB-C5777793C706}" type="datetimeFigureOut">
              <a:rPr lang="en-US" smtClean="0"/>
              <a:t>8/19/2021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3515437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E5B49D3-E3B8-4CC3-AEBB-C5777793C706}" type="datetimeFigureOut">
              <a:rPr lang="en-US" smtClean="0"/>
              <a:t>8/19/2021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1487641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E5B49D3-E3B8-4CC3-AEBB-C5777793C706}" type="datetimeFigureOut">
              <a:rPr lang="en-US" smtClean="0"/>
              <a:t>8/19/2021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2073283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E5B49D3-E3B8-4CC3-AEBB-C5777793C706}" type="datetimeFigureOut">
              <a:rPr lang="en-US" smtClean="0"/>
              <a:t>8/19/2021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478458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E5B49D3-E3B8-4CC3-AEBB-C5777793C706}" type="datetimeFigureOut">
              <a:rPr lang="en-US" smtClean="0"/>
              <a:t>8/19/2021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2943503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5B49D3-E3B8-4CC3-AEBB-C5777793C706}" type="datetimeFigureOut">
              <a:rPr lang="en-US" smtClean="0"/>
              <a:t>8/19/2021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514377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5B49D3-E3B8-4CC3-AEBB-C5777793C706}" type="datetimeFigureOut">
              <a:rPr lang="en-US" smtClean="0"/>
              <a:t>8/19/2021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1741589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5B49D3-E3B8-4CC3-AEBB-C5777793C706}" type="datetimeFigureOut">
              <a:rPr lang="en-US" smtClean="0"/>
              <a:t>8/19/2021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18228165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path path="circle">
            <a:fillToRect t="100000" r="100000"/>
          </a:path>
          <a:tileRect l="-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5B49D3-E3B8-4CC3-AEBB-C5777793C706}" type="datetimeFigureOut">
              <a:rPr lang="en-US" smtClean="0"/>
              <a:t>8/19/2021</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A42A9B-B33B-49CB-8140-010AC597ACB2}" type="slidenum">
              <a:rPr lang="en-US" smtClean="0"/>
              <a:t>‹#›</a:t>
            </a:fld>
            <a:endParaRPr lang="en-US"/>
          </a:p>
        </p:txBody>
      </p:sp>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419101" y="5791200"/>
            <a:ext cx="2514598" cy="838200"/>
          </a:xfrm>
          <a:prstGeom prst="rect">
            <a:avLst/>
          </a:prstGeom>
        </p:spPr>
      </p:pic>
    </p:spTree>
    <p:extLst>
      <p:ext uri="{BB962C8B-B14F-4D97-AF65-F5344CB8AC3E}">
        <p14:creationId xmlns:p14="http://schemas.microsoft.com/office/powerpoint/2010/main" val="11119474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gmetrack@aamc.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lsugme.atlassian.net/wiki/spaces/ACGME/pages/26525780/PLA+Signatories"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dl.acgme.org/courses/2021-ads-annual-update-webcast"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lsugme.atlassian.net/wiki/spaces/FORMDOCS/pages/11272291/Applicant+Information+Sheet"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lsugme.atlassian.net/wiki/spaces/SELECTION/overview" TargetMode="External"/><Relationship Id="rId4" Type="http://schemas.openxmlformats.org/officeDocument/2006/relationships/hyperlink" Target="https://lsugme.atlassian.net/wiki/spaces/FORMDOCS/pages/120815636/Interviewee+Acknowledgement+Form"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lsugme.atlassian.net/wiki/spaces/FORMDOCS/pages/2654267/GME+Program+Exit+Packet" TargetMode="External"/><Relationship Id="rId7" Type="http://schemas.openxmlformats.org/officeDocument/2006/relationships/hyperlink" Target="https://lsugme.atlassian.net/wiki/spaces/NI/pages/1245280/How+To+Log+Work+Hours"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forms.office.com/Pages/ResponsePage.aspx?id=iTYGNNSCiU6jKBq3nMWNnWCYPgvKe9lLk-p7V0sKjqBUMEZBUEhOVEs4OEk0MFFXTkcxTkRTUzNVVS4u" TargetMode="External"/><Relationship Id="rId5" Type="http://schemas.openxmlformats.org/officeDocument/2006/relationships/hyperlink" Target="https://911.lsuhsc.edu/coronavirus/selfreporting.aspx" TargetMode="External"/><Relationship Id="rId4" Type="http://schemas.openxmlformats.org/officeDocument/2006/relationships/hyperlink" Target="https://lsugme.atlassian.net/wiki/spaces/FORMDOCS/pages/948633620/Visiting+House+Officer+Checklis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7443C-0318-49F9-9ED9-247E7F87B9B0}"/>
              </a:ext>
            </a:extLst>
          </p:cNvPr>
          <p:cNvSpPr>
            <a:spLocks noGrp="1"/>
          </p:cNvSpPr>
          <p:nvPr>
            <p:ph type="ctrTitle"/>
          </p:nvPr>
        </p:nvSpPr>
        <p:spPr/>
        <p:txBody>
          <a:bodyPr/>
          <a:lstStyle/>
          <a:p>
            <a:r>
              <a:rPr lang="en-US">
                <a:cs typeface="Calibri"/>
              </a:rPr>
              <a:t>Coordinator Check In</a:t>
            </a:r>
            <a:endParaRPr lang="en-US"/>
          </a:p>
        </p:txBody>
      </p:sp>
      <p:sp>
        <p:nvSpPr>
          <p:cNvPr id="3" name="Subtitle 2">
            <a:extLst>
              <a:ext uri="{FF2B5EF4-FFF2-40B4-BE49-F238E27FC236}">
                <a16:creationId xmlns:a16="http://schemas.microsoft.com/office/drawing/2014/main" id="{E59BC953-39FA-44A4-8C0D-2AD3F19C5AB8}"/>
              </a:ext>
            </a:extLst>
          </p:cNvPr>
          <p:cNvSpPr>
            <a:spLocks noGrp="1"/>
          </p:cNvSpPr>
          <p:nvPr>
            <p:ph type="subTitle" idx="1"/>
          </p:nvPr>
        </p:nvSpPr>
        <p:spPr/>
        <p:txBody>
          <a:bodyPr vert="horz" lIns="91440" tIns="45720" rIns="91440" bIns="45720" rtlCol="0" anchor="t">
            <a:normAutofit fontScale="85000" lnSpcReduction="10000"/>
          </a:bodyPr>
          <a:lstStyle/>
          <a:p>
            <a:r>
              <a:rPr lang="en-US" dirty="0">
                <a:cs typeface="Calibri"/>
              </a:rPr>
              <a:t>August 17, 2021</a:t>
            </a:r>
          </a:p>
          <a:p>
            <a:r>
              <a:rPr lang="en-US" dirty="0">
                <a:cs typeface="Calibri"/>
              </a:rPr>
              <a:t>ADS Updates, Interviews, Exit Packets, COVID Reporting, COVID Cards, Visiting House Officers, Work Hours, AMA GECP, LOA, GME Track, July EOM Report and PLAs</a:t>
            </a:r>
          </a:p>
          <a:p>
            <a:endParaRPr lang="en-US" dirty="0">
              <a:cs typeface="Calibri"/>
            </a:endParaRPr>
          </a:p>
          <a:p>
            <a:endParaRPr lang="en-US" dirty="0">
              <a:cs typeface="Calibri"/>
            </a:endParaRPr>
          </a:p>
          <a:p>
            <a:endParaRPr lang="en-US" dirty="0">
              <a:cs typeface="Calibri"/>
            </a:endParaRPr>
          </a:p>
        </p:txBody>
      </p:sp>
    </p:spTree>
    <p:extLst>
      <p:ext uri="{BB962C8B-B14F-4D97-AF65-F5344CB8AC3E}">
        <p14:creationId xmlns:p14="http://schemas.microsoft.com/office/powerpoint/2010/main" val="33543088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CBBCCE-2383-420E-A974-1F6C5C06B4D6}"/>
              </a:ext>
            </a:extLst>
          </p:cNvPr>
          <p:cNvSpPr>
            <a:spLocks noGrp="1"/>
          </p:cNvSpPr>
          <p:nvPr>
            <p:ph type="title"/>
          </p:nvPr>
        </p:nvSpPr>
        <p:spPr/>
        <p:txBody>
          <a:bodyPr>
            <a:normAutofit fontScale="90000"/>
          </a:bodyPr>
          <a:lstStyle/>
          <a:p>
            <a:r>
              <a:rPr lang="en-US" dirty="0">
                <a:cs typeface="Calibri"/>
              </a:rPr>
              <a:t>Leave of Absence (LOA) Combo Code</a:t>
            </a:r>
            <a:br>
              <a:rPr lang="en-US" dirty="0">
                <a:cs typeface="Calibri"/>
              </a:rPr>
            </a:br>
            <a:r>
              <a:rPr lang="en-US" dirty="0">
                <a:cs typeface="Calibri"/>
              </a:rPr>
              <a:t>Resident Scheduler</a:t>
            </a:r>
            <a:endParaRPr lang="en-US" dirty="0"/>
          </a:p>
        </p:txBody>
      </p:sp>
      <p:sp>
        <p:nvSpPr>
          <p:cNvPr id="3" name="Content Placeholder 2">
            <a:extLst>
              <a:ext uri="{FF2B5EF4-FFF2-40B4-BE49-F238E27FC236}">
                <a16:creationId xmlns:a16="http://schemas.microsoft.com/office/drawing/2014/main" id="{5B8E98B5-82D7-41EF-8B73-D449D53F8D35}"/>
              </a:ext>
            </a:extLst>
          </p:cNvPr>
          <p:cNvSpPr>
            <a:spLocks noGrp="1"/>
          </p:cNvSpPr>
          <p:nvPr>
            <p:ph idx="1"/>
          </p:nvPr>
        </p:nvSpPr>
        <p:spPr/>
        <p:txBody>
          <a:bodyPr vert="horz" lIns="91440" tIns="45720" rIns="91440" bIns="45720" rtlCol="0" anchor="t">
            <a:normAutofit fontScale="70000" lnSpcReduction="20000"/>
          </a:bodyPr>
          <a:lstStyle/>
          <a:p>
            <a:r>
              <a:rPr lang="en-US" dirty="0">
                <a:cs typeface="Calibri"/>
              </a:rPr>
              <a:t>Schedule House Officers on LOA/LWOP to the LOA Combo Code in Resident Scheduler as soon as you are notified the House Officer will be on LOA/LWOP.  If not able to enter LOA/LWOP information, Contact Yolanda Lundsgaard by phone and by </a:t>
            </a:r>
            <a:r>
              <a:rPr lang="en-US" dirty="0" err="1">
                <a:cs typeface="Calibri"/>
              </a:rPr>
              <a:t>EMail</a:t>
            </a:r>
            <a:r>
              <a:rPr lang="en-US" dirty="0">
                <a:cs typeface="Calibri"/>
              </a:rPr>
              <a:t>.</a:t>
            </a:r>
            <a:endParaRPr lang="en-US" dirty="0">
              <a:ea typeface="+mn-lt"/>
              <a:cs typeface="+mn-lt"/>
            </a:endParaRPr>
          </a:p>
          <a:p>
            <a:pPr lvl="1"/>
            <a:r>
              <a:rPr lang="en-US" dirty="0">
                <a:cs typeface="Calibri"/>
              </a:rPr>
              <a:t>Enter LOA/LWOP Dates</a:t>
            </a:r>
            <a:endParaRPr lang="en-US" dirty="0">
              <a:ea typeface="+mn-lt"/>
              <a:cs typeface="+mn-lt"/>
            </a:endParaRPr>
          </a:p>
          <a:p>
            <a:pPr lvl="1"/>
            <a:r>
              <a:rPr lang="en-US" dirty="0">
                <a:cs typeface="Calibri"/>
              </a:rPr>
              <a:t>Enter LOA Combo Code</a:t>
            </a:r>
            <a:endParaRPr lang="en-US" dirty="0">
              <a:ea typeface="+mn-lt"/>
              <a:cs typeface="+mn-lt"/>
            </a:endParaRPr>
          </a:p>
          <a:p>
            <a:pPr lvl="2"/>
            <a:r>
              <a:rPr lang="en-US" b="1" dirty="0">
                <a:cs typeface="Calibri"/>
              </a:rPr>
              <a:t>Medical School Residents/Fellows Combo Code:      149760048A-505000</a:t>
            </a:r>
            <a:endParaRPr lang="en-US" dirty="0">
              <a:ea typeface="+mn-lt"/>
              <a:cs typeface="+mn-lt"/>
            </a:endParaRPr>
          </a:p>
          <a:p>
            <a:pPr lvl="2"/>
            <a:r>
              <a:rPr lang="en-US" b="1" dirty="0">
                <a:cs typeface="Calibri"/>
              </a:rPr>
              <a:t>Dental School Residents LOA/LWOP Combo Code:   122600013A-505000</a:t>
            </a:r>
            <a:endParaRPr lang="en-US" dirty="0">
              <a:ea typeface="+mn-lt"/>
              <a:cs typeface="+mn-lt"/>
            </a:endParaRPr>
          </a:p>
          <a:p>
            <a:pPr lvl="1"/>
            <a:r>
              <a:rPr lang="en-US" dirty="0">
                <a:cs typeface="Calibri"/>
              </a:rPr>
              <a:t>A Check will not be Issued when scheduled to the LOA Combo Code</a:t>
            </a:r>
            <a:endParaRPr lang="en-US" dirty="0">
              <a:ea typeface="+mn-lt"/>
              <a:cs typeface="+mn-lt"/>
            </a:endParaRPr>
          </a:p>
          <a:p>
            <a:pPr lvl="1"/>
            <a:r>
              <a:rPr lang="en-US" dirty="0">
                <a:cs typeface="Calibri"/>
              </a:rPr>
              <a:t>When the House Officer returns from LOA/LWOP be sure to change the Combo Code from the LOA/LWOP  Combo Code to the paying Combo Code</a:t>
            </a:r>
            <a:endParaRPr lang="en-US" dirty="0">
              <a:ea typeface="+mn-lt"/>
              <a:cs typeface="+mn-lt"/>
            </a:endParaRPr>
          </a:p>
          <a:p>
            <a:pPr lvl="1"/>
            <a:r>
              <a:rPr lang="en-US" dirty="0">
                <a:cs typeface="Calibri"/>
              </a:rPr>
              <a:t>PER 3:  Two PER 3s are required if the House Officer was </a:t>
            </a:r>
            <a:r>
              <a:rPr lang="en-US" u="sng" dirty="0">
                <a:cs typeface="Calibri"/>
              </a:rPr>
              <a:t>not scheduled correctly</a:t>
            </a:r>
            <a:r>
              <a:rPr lang="en-US" dirty="0">
                <a:cs typeface="Calibri"/>
              </a:rPr>
              <a:t> and was overpaid or not paid correctly.</a:t>
            </a:r>
            <a:endParaRPr lang="en-US" dirty="0">
              <a:ea typeface="+mn-lt"/>
              <a:cs typeface="+mn-lt"/>
            </a:endParaRPr>
          </a:p>
          <a:p>
            <a:pPr marL="742950" lvl="2" indent="-285750">
              <a:buChar char="–"/>
            </a:pPr>
            <a:r>
              <a:rPr lang="en-US" dirty="0">
                <a:cs typeface="Calibri"/>
              </a:rPr>
              <a:t>1.  an </a:t>
            </a:r>
            <a:r>
              <a:rPr lang="en-US" dirty="0" err="1">
                <a:cs typeface="Calibri"/>
              </a:rPr>
              <a:t>ePAF</a:t>
            </a:r>
            <a:r>
              <a:rPr lang="en-US" dirty="0">
                <a:cs typeface="Calibri"/>
              </a:rPr>
              <a:t> Retro PER 3 will be needed to change the source of Funds to/or from the LOA Account; </a:t>
            </a:r>
          </a:p>
          <a:p>
            <a:pPr marL="742950" lvl="2" indent="-285750">
              <a:buChar char="–"/>
            </a:pPr>
            <a:r>
              <a:rPr lang="en-US" dirty="0">
                <a:cs typeface="Calibri"/>
              </a:rPr>
              <a:t>2.  A Paper PER 3 will be needed to Recoup the overpayment or pay the House Officer correctly.  </a:t>
            </a:r>
          </a:p>
          <a:p>
            <a:pPr marL="457200" lvl="2" indent="0">
              <a:buNone/>
            </a:pPr>
            <a:r>
              <a:rPr lang="en-US" dirty="0">
                <a:cs typeface="Calibri"/>
              </a:rPr>
              <a:t>(See Knowledge Base re: </a:t>
            </a:r>
            <a:r>
              <a:rPr lang="en-US" dirty="0" err="1">
                <a:cs typeface="Calibri"/>
              </a:rPr>
              <a:t>ePAF</a:t>
            </a:r>
            <a:r>
              <a:rPr lang="en-US" dirty="0">
                <a:cs typeface="Calibri"/>
              </a:rPr>
              <a:t> PER 3 &amp; PER 3 to recoup or Pay House Officer Instructions.</a:t>
            </a:r>
            <a:endParaRPr lang="en-US">
              <a:ea typeface="+mn-lt"/>
              <a:cs typeface="+mn-lt"/>
            </a:endParaRPr>
          </a:p>
          <a:p>
            <a:endParaRPr lang="en-US" dirty="0">
              <a:cs typeface="Calibri"/>
            </a:endParaRPr>
          </a:p>
        </p:txBody>
      </p:sp>
    </p:spTree>
    <p:extLst>
      <p:ext uri="{BB962C8B-B14F-4D97-AF65-F5344CB8AC3E}">
        <p14:creationId xmlns:p14="http://schemas.microsoft.com/office/powerpoint/2010/main" val="30137479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A541277-61C9-40CF-A2DF-B3C034E4EE13}"/>
              </a:ext>
            </a:extLst>
          </p:cNvPr>
          <p:cNvSpPr>
            <a:spLocks noGrp="1"/>
          </p:cNvSpPr>
          <p:nvPr>
            <p:ph idx="1"/>
          </p:nvPr>
        </p:nvSpPr>
        <p:spPr/>
        <p:txBody>
          <a:bodyPr vert="horz" lIns="91440" tIns="45720" rIns="91440" bIns="45720" rtlCol="0" anchor="t">
            <a:normAutofit fontScale="92500" lnSpcReduction="10000"/>
          </a:bodyPr>
          <a:lstStyle/>
          <a:p>
            <a:r>
              <a:rPr lang="en-US" dirty="0">
                <a:cs typeface="Calibri"/>
              </a:rPr>
              <a:t>Send an </a:t>
            </a:r>
            <a:r>
              <a:rPr lang="en-US" dirty="0" err="1">
                <a:cs typeface="Calibri"/>
              </a:rPr>
              <a:t>EMail</a:t>
            </a:r>
            <a:r>
              <a:rPr lang="en-US" dirty="0">
                <a:cs typeface="Calibri"/>
              </a:rPr>
              <a:t> to HRM LWOP as soon as you are notified the House Officer will be on LOA/LWOP, Copy Yolanda</a:t>
            </a:r>
            <a:endParaRPr lang="en-US" dirty="0">
              <a:ea typeface="+mn-lt"/>
              <a:cs typeface="+mn-lt"/>
            </a:endParaRPr>
          </a:p>
          <a:p>
            <a:pPr lvl="1"/>
            <a:r>
              <a:rPr lang="en-US" dirty="0">
                <a:cs typeface="Calibri"/>
              </a:rPr>
              <a:t>Send the Email for all LOA/LWOP time,  Including LOA/LWOP less than 30 days (a day or a few days); and for LOA/LWOP 30 days long or over 30 days)</a:t>
            </a:r>
            <a:endParaRPr lang="en-US" dirty="0">
              <a:ea typeface="+mn-lt"/>
              <a:cs typeface="+mn-lt"/>
            </a:endParaRPr>
          </a:p>
          <a:p>
            <a:pPr lvl="1"/>
            <a:r>
              <a:rPr lang="en-US" dirty="0">
                <a:cs typeface="Calibri"/>
              </a:rPr>
              <a:t>Include in the </a:t>
            </a:r>
            <a:r>
              <a:rPr lang="en-US" dirty="0" err="1">
                <a:cs typeface="Calibri"/>
              </a:rPr>
              <a:t>EMail</a:t>
            </a:r>
            <a:r>
              <a:rPr lang="en-US" dirty="0">
                <a:cs typeface="Calibri"/>
              </a:rPr>
              <a:t>:  </a:t>
            </a:r>
          </a:p>
          <a:p>
            <a:pPr lvl="2"/>
            <a:r>
              <a:rPr lang="en-US" dirty="0">
                <a:cs typeface="Calibri"/>
              </a:rPr>
              <a:t>House Officer name</a:t>
            </a:r>
          </a:p>
          <a:p>
            <a:pPr lvl="2"/>
            <a:r>
              <a:rPr lang="en-US" dirty="0">
                <a:cs typeface="Calibri"/>
              </a:rPr>
              <a:t>House Officer Level</a:t>
            </a:r>
          </a:p>
          <a:p>
            <a:pPr lvl="2"/>
            <a:r>
              <a:rPr lang="en-US" dirty="0">
                <a:cs typeface="Calibri"/>
              </a:rPr>
              <a:t>Program Name</a:t>
            </a:r>
          </a:p>
          <a:p>
            <a:pPr lvl="2"/>
            <a:r>
              <a:rPr lang="en-US" dirty="0">
                <a:cs typeface="Calibri"/>
              </a:rPr>
              <a:t>Date LOA/LWOP Begins</a:t>
            </a:r>
            <a:endParaRPr lang="en-US">
              <a:cs typeface="Calibri"/>
            </a:endParaRPr>
          </a:p>
          <a:p>
            <a:pPr lvl="2"/>
            <a:r>
              <a:rPr lang="en-US" dirty="0">
                <a:cs typeface="Calibri"/>
              </a:rPr>
              <a:t>Expected Return Date (if not known, include: "expected return date is not known at this time")</a:t>
            </a:r>
            <a:endParaRPr lang="en-US">
              <a:ea typeface="+mn-lt"/>
              <a:cs typeface="+mn-lt"/>
            </a:endParaRPr>
          </a:p>
          <a:p>
            <a:endParaRPr lang="en-US" dirty="0">
              <a:cs typeface="Calibri"/>
            </a:endParaRPr>
          </a:p>
        </p:txBody>
      </p:sp>
      <p:sp>
        <p:nvSpPr>
          <p:cNvPr id="5" name="Title 4">
            <a:extLst>
              <a:ext uri="{FF2B5EF4-FFF2-40B4-BE49-F238E27FC236}">
                <a16:creationId xmlns:a16="http://schemas.microsoft.com/office/drawing/2014/main" id="{AB830305-D516-4B5C-9642-DB1761668BB2}"/>
              </a:ext>
            </a:extLst>
          </p:cNvPr>
          <p:cNvSpPr>
            <a:spLocks noGrp="1"/>
          </p:cNvSpPr>
          <p:nvPr>
            <p:ph type="title"/>
          </p:nvPr>
        </p:nvSpPr>
        <p:spPr/>
        <p:txBody>
          <a:bodyPr>
            <a:normAutofit fontScale="90000"/>
          </a:bodyPr>
          <a:lstStyle/>
          <a:p>
            <a:r>
              <a:rPr lang="en-US" dirty="0">
                <a:cs typeface="Calibri"/>
              </a:rPr>
              <a:t>Leave of Absence (LOA) Combo Code</a:t>
            </a:r>
            <a:br>
              <a:rPr lang="en-US" dirty="0">
                <a:cs typeface="Calibri"/>
              </a:rPr>
            </a:br>
            <a:r>
              <a:rPr lang="en-US" dirty="0">
                <a:cs typeface="Calibri"/>
              </a:rPr>
              <a:t>Resident Scheduler Cont'd</a:t>
            </a:r>
            <a:endParaRPr lang="en-US" dirty="0"/>
          </a:p>
        </p:txBody>
      </p:sp>
    </p:spTree>
    <p:extLst>
      <p:ext uri="{BB962C8B-B14F-4D97-AF65-F5344CB8AC3E}">
        <p14:creationId xmlns:p14="http://schemas.microsoft.com/office/powerpoint/2010/main" val="28529702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CC152E-5D44-4FA9-BA71-C4D1C2EF6E49}"/>
              </a:ext>
            </a:extLst>
          </p:cNvPr>
          <p:cNvSpPr>
            <a:spLocks noGrp="1"/>
          </p:cNvSpPr>
          <p:nvPr>
            <p:ph type="title"/>
          </p:nvPr>
        </p:nvSpPr>
        <p:spPr/>
        <p:txBody>
          <a:bodyPr/>
          <a:lstStyle/>
          <a:p>
            <a:r>
              <a:rPr lang="en-US">
                <a:cs typeface="Calibri"/>
              </a:rPr>
              <a:t>2021 National GME Census in GME Track</a:t>
            </a:r>
            <a:endParaRPr lang="en-US"/>
          </a:p>
        </p:txBody>
      </p:sp>
      <p:sp>
        <p:nvSpPr>
          <p:cNvPr id="3" name="Content Placeholder 2">
            <a:extLst>
              <a:ext uri="{FF2B5EF4-FFF2-40B4-BE49-F238E27FC236}">
                <a16:creationId xmlns:a16="http://schemas.microsoft.com/office/drawing/2014/main" id="{3139F0A6-D22B-42C6-81AC-E5523014E801}"/>
              </a:ext>
            </a:extLst>
          </p:cNvPr>
          <p:cNvSpPr>
            <a:spLocks noGrp="1"/>
          </p:cNvSpPr>
          <p:nvPr>
            <p:ph idx="1"/>
          </p:nvPr>
        </p:nvSpPr>
        <p:spPr>
          <a:xfrm>
            <a:off x="609600" y="1455684"/>
            <a:ext cx="10972800" cy="4670480"/>
          </a:xfrm>
        </p:spPr>
        <p:txBody>
          <a:bodyPr vert="horz" lIns="91440" tIns="45720" rIns="91440" bIns="45720" rtlCol="0" anchor="t">
            <a:normAutofit fontScale="85000" lnSpcReduction="10000"/>
          </a:bodyPr>
          <a:lstStyle/>
          <a:p>
            <a:r>
              <a:rPr lang="en-US">
                <a:cs typeface="Calibri"/>
              </a:rPr>
              <a:t>Complete the </a:t>
            </a:r>
            <a:r>
              <a:rPr lang="en-US" err="1">
                <a:cs typeface="Calibri"/>
              </a:rPr>
              <a:t>the</a:t>
            </a:r>
            <a:r>
              <a:rPr lang="en-US">
                <a:cs typeface="Calibri"/>
              </a:rPr>
              <a:t> Program Survey and Resident Survey before the next Deadline:   September 29, 2021</a:t>
            </a:r>
          </a:p>
          <a:p>
            <a:pPr lvl="1"/>
            <a:r>
              <a:rPr lang="en-US">
                <a:cs typeface="Calibri"/>
              </a:rPr>
              <a:t>Username and Password is the same username and password for ERAS-PDWS</a:t>
            </a:r>
          </a:p>
          <a:p>
            <a:r>
              <a:rPr lang="en-US">
                <a:cs typeface="Calibri"/>
              </a:rPr>
              <a:t>If there were no trainees in the program for the Survey year, contact GME Track to find out how to respond to the Resident Survey.</a:t>
            </a:r>
          </a:p>
          <a:p>
            <a:r>
              <a:rPr lang="en-US">
                <a:cs typeface="Calibri"/>
              </a:rPr>
              <a:t>If you have any questions, or if you need to request access to complete the survey for the program (you did not complete the survey for the program last year), contact GME Track</a:t>
            </a:r>
            <a:endParaRPr lang="en-US"/>
          </a:p>
          <a:p>
            <a:pPr lvl="1"/>
            <a:r>
              <a:rPr lang="en-US">
                <a:cs typeface="Calibri"/>
              </a:rPr>
              <a:t>GME Track Help Desk:(202) 862-6171 or </a:t>
            </a:r>
          </a:p>
          <a:p>
            <a:pPr lvl="1"/>
            <a:r>
              <a:rPr lang="en-US">
                <a:cs typeface="Calibri"/>
              </a:rPr>
              <a:t>GME Census Hotline (800) 866-6793</a:t>
            </a:r>
          </a:p>
          <a:p>
            <a:pPr lvl="1"/>
            <a:r>
              <a:rPr lang="en-US">
                <a:cs typeface="Calibri"/>
                <a:hlinkClick r:id="rId2"/>
              </a:rPr>
              <a:t>gmetrack@aamc.org</a:t>
            </a:r>
            <a:endParaRPr lang="en-US">
              <a:cs typeface="Calibri"/>
            </a:endParaRPr>
          </a:p>
          <a:p>
            <a:pPr marL="457200" lvl="1" indent="0">
              <a:buNone/>
            </a:pPr>
            <a:endParaRPr lang="en-US">
              <a:cs typeface="Calibri"/>
            </a:endParaRPr>
          </a:p>
          <a:p>
            <a:pPr lvl="1"/>
            <a:endParaRPr lang="en-US">
              <a:cs typeface="Calibri"/>
            </a:endParaRPr>
          </a:p>
        </p:txBody>
      </p:sp>
    </p:spTree>
    <p:extLst>
      <p:ext uri="{BB962C8B-B14F-4D97-AF65-F5344CB8AC3E}">
        <p14:creationId xmlns:p14="http://schemas.microsoft.com/office/powerpoint/2010/main" val="30550523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F4A193-E5E7-4227-9519-FE171CF921CC}"/>
              </a:ext>
            </a:extLst>
          </p:cNvPr>
          <p:cNvSpPr>
            <a:spLocks noGrp="1"/>
          </p:cNvSpPr>
          <p:nvPr>
            <p:ph type="title"/>
          </p:nvPr>
        </p:nvSpPr>
        <p:spPr/>
        <p:txBody>
          <a:bodyPr/>
          <a:lstStyle/>
          <a:p>
            <a:r>
              <a:rPr lang="en-US">
                <a:cs typeface="Calibri"/>
              </a:rPr>
              <a:t>July EOM Reports</a:t>
            </a:r>
            <a:endParaRPr lang="en-US"/>
          </a:p>
        </p:txBody>
      </p:sp>
      <p:sp>
        <p:nvSpPr>
          <p:cNvPr id="3" name="Content Placeholder 2">
            <a:extLst>
              <a:ext uri="{FF2B5EF4-FFF2-40B4-BE49-F238E27FC236}">
                <a16:creationId xmlns:a16="http://schemas.microsoft.com/office/drawing/2014/main" id="{249F709B-C18D-4EC6-AB8C-E171A0F5665B}"/>
              </a:ext>
            </a:extLst>
          </p:cNvPr>
          <p:cNvSpPr>
            <a:spLocks noGrp="1"/>
          </p:cNvSpPr>
          <p:nvPr>
            <p:ph idx="1"/>
          </p:nvPr>
        </p:nvSpPr>
        <p:spPr/>
        <p:txBody>
          <a:bodyPr vert="horz" lIns="91440" tIns="45720" rIns="91440" bIns="45720" rtlCol="0" anchor="t">
            <a:normAutofit/>
          </a:bodyPr>
          <a:lstStyle/>
          <a:p>
            <a:r>
              <a:rPr lang="en-US">
                <a:cs typeface="Calibri"/>
              </a:rPr>
              <a:t>Submit outstanding July EOM Reports by Wednesday,      August 18, 2021</a:t>
            </a:r>
          </a:p>
          <a:p>
            <a:r>
              <a:rPr lang="en-US">
                <a:cs typeface="Calibri"/>
              </a:rPr>
              <a:t>Send all House Officer responses that were not included in the July EOM submitted, by Wednesday, August 18, 2021</a:t>
            </a:r>
          </a:p>
          <a:p>
            <a:endParaRPr lang="en-US">
              <a:cs typeface="Calibri"/>
            </a:endParaRPr>
          </a:p>
          <a:p>
            <a:pPr marL="457200" lvl="1" indent="0">
              <a:buNone/>
            </a:pPr>
            <a:endParaRPr lang="en-US">
              <a:cs typeface="Calibri"/>
            </a:endParaRPr>
          </a:p>
        </p:txBody>
      </p:sp>
    </p:spTree>
    <p:extLst>
      <p:ext uri="{BB962C8B-B14F-4D97-AF65-F5344CB8AC3E}">
        <p14:creationId xmlns:p14="http://schemas.microsoft.com/office/powerpoint/2010/main" val="28201211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7F073-39F6-48FB-986C-FC6F08663B12}"/>
              </a:ext>
            </a:extLst>
          </p:cNvPr>
          <p:cNvSpPr>
            <a:spLocks noGrp="1"/>
          </p:cNvSpPr>
          <p:nvPr>
            <p:ph type="title"/>
          </p:nvPr>
        </p:nvSpPr>
        <p:spPr/>
        <p:txBody>
          <a:bodyPr/>
          <a:lstStyle/>
          <a:p>
            <a:r>
              <a:rPr lang="en-US">
                <a:cs typeface="Calibri"/>
              </a:rPr>
              <a:t>PLAs</a:t>
            </a:r>
            <a:endParaRPr lang="en-US"/>
          </a:p>
        </p:txBody>
      </p:sp>
      <p:sp>
        <p:nvSpPr>
          <p:cNvPr id="3" name="Content Placeholder 2">
            <a:extLst>
              <a:ext uri="{FF2B5EF4-FFF2-40B4-BE49-F238E27FC236}">
                <a16:creationId xmlns:a16="http://schemas.microsoft.com/office/drawing/2014/main" id="{F5157426-D8E4-45C0-A269-260680D7A5A3}"/>
              </a:ext>
            </a:extLst>
          </p:cNvPr>
          <p:cNvSpPr>
            <a:spLocks noGrp="1"/>
          </p:cNvSpPr>
          <p:nvPr>
            <p:ph idx="1"/>
          </p:nvPr>
        </p:nvSpPr>
        <p:spPr/>
        <p:txBody>
          <a:bodyPr vert="horz" lIns="91440" tIns="45720" rIns="91440" bIns="45720" rtlCol="0" anchor="t">
            <a:normAutofit/>
          </a:bodyPr>
          <a:lstStyle/>
          <a:p>
            <a:r>
              <a:rPr lang="en-US">
                <a:cs typeface="Calibri"/>
                <a:hlinkClick r:id="rId3"/>
              </a:rPr>
              <a:t>PLA Signatories</a:t>
            </a:r>
            <a:r>
              <a:rPr lang="en-US">
                <a:cs typeface="Calibri"/>
              </a:rPr>
              <a:t>  </a:t>
            </a:r>
          </a:p>
          <a:p>
            <a:pPr lvl="1"/>
            <a:r>
              <a:rPr lang="en-US">
                <a:cs typeface="Calibri"/>
              </a:rPr>
              <a:t>All signatures should be had before sending to the hospital for CEO/DIO signature</a:t>
            </a:r>
          </a:p>
          <a:p>
            <a:pPr marL="457200" lvl="1" indent="0">
              <a:buNone/>
            </a:pPr>
            <a:endParaRPr lang="en-US">
              <a:cs typeface="Calibri"/>
            </a:endParaRPr>
          </a:p>
          <a:p>
            <a:pPr lvl="1"/>
            <a:r>
              <a:rPr lang="en-US">
                <a:cs typeface="Calibri"/>
              </a:rPr>
              <a:t>Contact person at hospitals</a:t>
            </a:r>
          </a:p>
        </p:txBody>
      </p:sp>
    </p:spTree>
    <p:extLst>
      <p:ext uri="{BB962C8B-B14F-4D97-AF65-F5344CB8AC3E}">
        <p14:creationId xmlns:p14="http://schemas.microsoft.com/office/powerpoint/2010/main" val="10006482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5CEA79-A631-4208-B393-BD72A44B7C8E}"/>
              </a:ext>
            </a:extLst>
          </p:cNvPr>
          <p:cNvSpPr>
            <a:spLocks noGrp="1"/>
          </p:cNvSpPr>
          <p:nvPr>
            <p:ph type="title"/>
          </p:nvPr>
        </p:nvSpPr>
        <p:spPr/>
        <p:txBody>
          <a:bodyPr/>
          <a:lstStyle/>
          <a:p>
            <a:r>
              <a:rPr lang="en-US">
                <a:cs typeface="Calibri"/>
              </a:rPr>
              <a:t>ADS Updates - Due Dates</a:t>
            </a:r>
            <a:endParaRPr lang="en-US"/>
          </a:p>
        </p:txBody>
      </p:sp>
      <p:sp>
        <p:nvSpPr>
          <p:cNvPr id="3" name="Content Placeholder 2">
            <a:extLst>
              <a:ext uri="{FF2B5EF4-FFF2-40B4-BE49-F238E27FC236}">
                <a16:creationId xmlns:a16="http://schemas.microsoft.com/office/drawing/2014/main" id="{201AB575-7A4F-4C4A-9569-3EB4F259D56C}"/>
              </a:ext>
            </a:extLst>
          </p:cNvPr>
          <p:cNvSpPr>
            <a:spLocks noGrp="1"/>
          </p:cNvSpPr>
          <p:nvPr>
            <p:ph idx="1"/>
          </p:nvPr>
        </p:nvSpPr>
        <p:spPr/>
        <p:txBody>
          <a:bodyPr vert="horz" lIns="91440" tIns="45720" rIns="91440" bIns="45720" rtlCol="0" anchor="t">
            <a:normAutofit/>
          </a:bodyPr>
          <a:lstStyle/>
          <a:p>
            <a:r>
              <a:rPr lang="en-US">
                <a:cs typeface="Calibri"/>
              </a:rPr>
              <a:t>Programs should review the </a:t>
            </a:r>
            <a:r>
              <a:rPr lang="en-US">
                <a:cs typeface="Calibri"/>
                <a:hlinkClick r:id="rId3"/>
              </a:rPr>
              <a:t>2021 ads annual update webcast</a:t>
            </a:r>
          </a:p>
          <a:p>
            <a:endParaRPr lang="en-US">
              <a:cs typeface="Calibri"/>
            </a:endParaRPr>
          </a:p>
          <a:p>
            <a:r>
              <a:rPr lang="en-US">
                <a:cs typeface="Calibri"/>
              </a:rPr>
              <a:t>Annual update due dates:</a:t>
            </a:r>
          </a:p>
          <a:p>
            <a:pPr marL="0" indent="0">
              <a:buNone/>
            </a:pPr>
            <a:endParaRPr lang="en-US">
              <a:cs typeface="Calibri"/>
            </a:endParaRPr>
          </a:p>
        </p:txBody>
      </p:sp>
      <p:graphicFrame>
        <p:nvGraphicFramePr>
          <p:cNvPr id="5" name="Table 4">
            <a:extLst>
              <a:ext uri="{FF2B5EF4-FFF2-40B4-BE49-F238E27FC236}">
                <a16:creationId xmlns:a16="http://schemas.microsoft.com/office/drawing/2014/main" id="{F863833F-3125-46C3-AC9F-31EE1DB305C6}"/>
              </a:ext>
            </a:extLst>
          </p:cNvPr>
          <p:cNvGraphicFramePr>
            <a:graphicFrameLocks noGrp="1"/>
          </p:cNvGraphicFramePr>
          <p:nvPr>
            <p:extLst>
              <p:ext uri="{D42A27DB-BD31-4B8C-83A1-F6EECF244321}">
                <p14:modId xmlns:p14="http://schemas.microsoft.com/office/powerpoint/2010/main" val="2112743261"/>
              </p:ext>
            </p:extLst>
          </p:nvPr>
        </p:nvGraphicFramePr>
        <p:xfrm>
          <a:off x="2259069" y="3396868"/>
          <a:ext cx="7108609" cy="1787944"/>
        </p:xfrm>
        <a:graphic>
          <a:graphicData uri="http://schemas.openxmlformats.org/drawingml/2006/table">
            <a:tbl>
              <a:tblPr firstRow="1" firstCol="1" bandRow="1">
                <a:tableStyleId>{5C22544A-7EE6-4342-B048-85BDC9FD1C3A}</a:tableStyleId>
              </a:tblPr>
              <a:tblGrid>
                <a:gridCol w="4831355">
                  <a:extLst>
                    <a:ext uri="{9D8B030D-6E8A-4147-A177-3AD203B41FA5}">
                      <a16:colId xmlns:a16="http://schemas.microsoft.com/office/drawing/2014/main" val="2924651222"/>
                    </a:ext>
                  </a:extLst>
                </a:gridCol>
                <a:gridCol w="2277254">
                  <a:extLst>
                    <a:ext uri="{9D8B030D-6E8A-4147-A177-3AD203B41FA5}">
                      <a16:colId xmlns:a16="http://schemas.microsoft.com/office/drawing/2014/main" val="2238354106"/>
                    </a:ext>
                  </a:extLst>
                </a:gridCol>
              </a:tblGrid>
              <a:tr h="803313">
                <a:tc>
                  <a:txBody>
                    <a:bodyPr/>
                    <a:lstStyle/>
                    <a:p>
                      <a:pPr algn="l"/>
                      <a:r>
                        <a:rPr lang="en-US">
                          <a:effectLst/>
                        </a:rPr>
                        <a:t>ANNUAL UPDATE DUE DATE (ACGME)</a:t>
                      </a:r>
                    </a:p>
                  </a:txBody>
                  <a:tcPr marL="68580" marR="68580" marT="0" marB="0"/>
                </a:tc>
                <a:tc>
                  <a:txBody>
                    <a:bodyPr/>
                    <a:lstStyle/>
                    <a:p>
                      <a:r>
                        <a:rPr lang="en-US">
                          <a:effectLst/>
                        </a:rPr>
                        <a:t>DUE TO DR FREY</a:t>
                      </a:r>
                    </a:p>
                  </a:txBody>
                  <a:tcPr marL="68580" marR="68580" marT="0" marB="0"/>
                </a:tc>
                <a:extLst>
                  <a:ext uri="{0D108BD9-81ED-4DB2-BD59-A6C34878D82A}">
                    <a16:rowId xmlns:a16="http://schemas.microsoft.com/office/drawing/2014/main" val="1190705982"/>
                  </a:ext>
                </a:extLst>
              </a:tr>
              <a:tr h="328210">
                <a:tc>
                  <a:txBody>
                    <a:bodyPr/>
                    <a:lstStyle/>
                    <a:p>
                      <a:r>
                        <a:rPr lang="en-US">
                          <a:effectLst/>
                        </a:rPr>
                        <a:t>AUGUST 27**</a:t>
                      </a:r>
                    </a:p>
                  </a:txBody>
                  <a:tcPr marL="68580" marR="68580" marT="0" marB="0"/>
                </a:tc>
                <a:tc>
                  <a:txBody>
                    <a:bodyPr/>
                    <a:lstStyle/>
                    <a:p>
                      <a:r>
                        <a:rPr lang="en-US">
                          <a:effectLst/>
                        </a:rPr>
                        <a:t>AUGUST 13</a:t>
                      </a:r>
                    </a:p>
                  </a:txBody>
                  <a:tcPr marL="68580" marR="68580" marT="0" marB="0"/>
                </a:tc>
                <a:extLst>
                  <a:ext uri="{0D108BD9-81ED-4DB2-BD59-A6C34878D82A}">
                    <a16:rowId xmlns:a16="http://schemas.microsoft.com/office/drawing/2014/main" val="336293049"/>
                  </a:ext>
                </a:extLst>
              </a:tr>
              <a:tr h="656421">
                <a:tc>
                  <a:txBody>
                    <a:bodyPr/>
                    <a:lstStyle/>
                    <a:p>
                      <a:r>
                        <a:rPr lang="en-US">
                          <a:effectLst/>
                        </a:rPr>
                        <a:t>SEPTEMBER 24**</a:t>
                      </a:r>
                    </a:p>
                  </a:txBody>
                  <a:tcPr marL="68580" marR="68580" marT="0" marB="0"/>
                </a:tc>
                <a:tc>
                  <a:txBody>
                    <a:bodyPr/>
                    <a:lstStyle/>
                    <a:p>
                      <a:r>
                        <a:rPr lang="en-US">
                          <a:effectLst/>
                        </a:rPr>
                        <a:t>SEPTEMBER 10</a:t>
                      </a:r>
                    </a:p>
                  </a:txBody>
                  <a:tcPr marL="68580" marR="68580" marT="0" marB="0"/>
                </a:tc>
                <a:extLst>
                  <a:ext uri="{0D108BD9-81ED-4DB2-BD59-A6C34878D82A}">
                    <a16:rowId xmlns:a16="http://schemas.microsoft.com/office/drawing/2014/main" val="1544387962"/>
                  </a:ext>
                </a:extLst>
              </a:tr>
            </a:tbl>
          </a:graphicData>
        </a:graphic>
      </p:graphicFrame>
      <p:sp>
        <p:nvSpPr>
          <p:cNvPr id="7" name="TextBox 6">
            <a:extLst>
              <a:ext uri="{FF2B5EF4-FFF2-40B4-BE49-F238E27FC236}">
                <a16:creationId xmlns:a16="http://schemas.microsoft.com/office/drawing/2014/main" id="{623EEEF3-7365-484D-AE52-CA44B34F8264}"/>
              </a:ext>
            </a:extLst>
          </p:cNvPr>
          <p:cNvSpPr txBox="1"/>
          <p:nvPr/>
        </p:nvSpPr>
        <p:spPr>
          <a:xfrm>
            <a:off x="611436" y="5348688"/>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cs typeface="Calibri"/>
              </a:rPr>
              <a:t>** see notes section below</a:t>
            </a:r>
          </a:p>
        </p:txBody>
      </p:sp>
    </p:spTree>
    <p:extLst>
      <p:ext uri="{BB962C8B-B14F-4D97-AF65-F5344CB8AC3E}">
        <p14:creationId xmlns:p14="http://schemas.microsoft.com/office/powerpoint/2010/main" val="190223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ECCEE3-BB45-4A1D-9484-B0FCBCD57016}"/>
              </a:ext>
            </a:extLst>
          </p:cNvPr>
          <p:cNvSpPr>
            <a:spLocks noGrp="1"/>
          </p:cNvSpPr>
          <p:nvPr>
            <p:ph type="title"/>
          </p:nvPr>
        </p:nvSpPr>
        <p:spPr/>
        <p:txBody>
          <a:bodyPr/>
          <a:lstStyle/>
          <a:p>
            <a:r>
              <a:rPr lang="en-US">
                <a:cs typeface="Calibri"/>
              </a:rPr>
              <a:t>Interviews</a:t>
            </a:r>
            <a:endParaRPr lang="en-US"/>
          </a:p>
        </p:txBody>
      </p:sp>
      <p:sp>
        <p:nvSpPr>
          <p:cNvPr id="3" name="Content Placeholder 2">
            <a:extLst>
              <a:ext uri="{FF2B5EF4-FFF2-40B4-BE49-F238E27FC236}">
                <a16:creationId xmlns:a16="http://schemas.microsoft.com/office/drawing/2014/main" id="{B6BA62EC-89C6-4D0B-8459-002E866E992D}"/>
              </a:ext>
            </a:extLst>
          </p:cNvPr>
          <p:cNvSpPr>
            <a:spLocks noGrp="1"/>
          </p:cNvSpPr>
          <p:nvPr>
            <p:ph idx="1"/>
          </p:nvPr>
        </p:nvSpPr>
        <p:spPr/>
        <p:txBody>
          <a:bodyPr vert="horz" lIns="91440" tIns="45720" rIns="91440" bIns="45720" rtlCol="0" anchor="t">
            <a:normAutofit fontScale="92500" lnSpcReduction="10000"/>
          </a:bodyPr>
          <a:lstStyle/>
          <a:p>
            <a:r>
              <a:rPr lang="en-US">
                <a:cs typeface="Calibri"/>
              </a:rPr>
              <a:t>Interviews will be Virtual again this year.</a:t>
            </a:r>
          </a:p>
          <a:p>
            <a:r>
              <a:rPr lang="en-US">
                <a:cs typeface="Calibri"/>
                <a:hlinkClick r:id="rId3"/>
              </a:rPr>
              <a:t>Applicant Information Sheet</a:t>
            </a:r>
          </a:p>
          <a:p>
            <a:r>
              <a:rPr lang="en-US">
                <a:cs typeface="Calibri"/>
                <a:hlinkClick r:id="rId4"/>
              </a:rPr>
              <a:t>Interviewee acknowledgement form</a:t>
            </a:r>
          </a:p>
          <a:p>
            <a:r>
              <a:rPr lang="en-US">
                <a:cs typeface="Calibri"/>
                <a:hlinkClick r:id="rId5"/>
              </a:rPr>
              <a:t>House Officer Selection and Recruitment</a:t>
            </a:r>
            <a:endParaRPr lang="en-US">
              <a:cs typeface="Calibri"/>
            </a:endParaRPr>
          </a:p>
          <a:p>
            <a:pPr lvl="1"/>
            <a:r>
              <a:rPr lang="en-US">
                <a:cs typeface="Calibri"/>
              </a:rPr>
              <a:t>Selection </a:t>
            </a:r>
            <a:r>
              <a:rPr lang="en-US" sz="2000">
                <a:cs typeface="Calibri"/>
              </a:rPr>
              <a:t>(ERAS, NRMP, Main Match, San Francisco Match,  AUA, Applicant Requirements)</a:t>
            </a:r>
          </a:p>
          <a:p>
            <a:pPr lvl="1"/>
            <a:r>
              <a:rPr lang="en-US">
                <a:cs typeface="Calibri"/>
              </a:rPr>
              <a:t>Pre-Recruitment</a:t>
            </a:r>
            <a:r>
              <a:rPr lang="en-US" sz="2000">
                <a:cs typeface="Calibri"/>
              </a:rPr>
              <a:t> (Websites, Social Media, Social Medica Platforms, Pre-Recruitment Checklist, Pre-Recruitment Activities)</a:t>
            </a:r>
          </a:p>
          <a:p>
            <a:pPr lvl="1"/>
            <a:r>
              <a:rPr lang="en-US">
                <a:cs typeface="Calibri"/>
              </a:rPr>
              <a:t>Recruitment </a:t>
            </a:r>
            <a:r>
              <a:rPr lang="en-US" sz="2000">
                <a:cs typeface="Calibri"/>
              </a:rPr>
              <a:t>(Rules for Interviews, Recruitment Resources, Interview Scheduling Platforms, Zoom Interviews)</a:t>
            </a:r>
          </a:p>
          <a:p>
            <a:pPr lvl="1"/>
            <a:r>
              <a:rPr lang="en-US">
                <a:cs typeface="Calibri"/>
              </a:rPr>
              <a:t>Post Recruitment </a:t>
            </a:r>
            <a:r>
              <a:rPr lang="en-US" sz="2000">
                <a:cs typeface="Calibri"/>
              </a:rPr>
              <a:t>(Match Deadlines and Post Interview Communication)</a:t>
            </a:r>
          </a:p>
          <a:p>
            <a:endParaRPr lang="en-US">
              <a:cs typeface="Calibri"/>
            </a:endParaRPr>
          </a:p>
          <a:p>
            <a:pPr marL="0" indent="0">
              <a:buNone/>
            </a:pPr>
            <a:endParaRPr lang="en-US">
              <a:cs typeface="Calibri"/>
            </a:endParaRPr>
          </a:p>
        </p:txBody>
      </p:sp>
    </p:spTree>
    <p:extLst>
      <p:ext uri="{BB962C8B-B14F-4D97-AF65-F5344CB8AC3E}">
        <p14:creationId xmlns:p14="http://schemas.microsoft.com/office/powerpoint/2010/main" val="41194288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5CEA79-A631-4208-B393-BD72A44B7C8E}"/>
              </a:ext>
            </a:extLst>
          </p:cNvPr>
          <p:cNvSpPr>
            <a:spLocks noGrp="1"/>
          </p:cNvSpPr>
          <p:nvPr>
            <p:ph type="title"/>
          </p:nvPr>
        </p:nvSpPr>
        <p:spPr/>
        <p:txBody>
          <a:bodyPr/>
          <a:lstStyle/>
          <a:p>
            <a:r>
              <a:rPr lang="en-US">
                <a:cs typeface="Calibri"/>
              </a:rPr>
              <a:t>Reminders</a:t>
            </a:r>
            <a:endParaRPr lang="en-US"/>
          </a:p>
        </p:txBody>
      </p:sp>
      <p:sp>
        <p:nvSpPr>
          <p:cNvPr id="3" name="Content Placeholder 2">
            <a:extLst>
              <a:ext uri="{FF2B5EF4-FFF2-40B4-BE49-F238E27FC236}">
                <a16:creationId xmlns:a16="http://schemas.microsoft.com/office/drawing/2014/main" id="{201AB575-7A4F-4C4A-9569-3EB4F259D56C}"/>
              </a:ext>
            </a:extLst>
          </p:cNvPr>
          <p:cNvSpPr>
            <a:spLocks noGrp="1"/>
          </p:cNvSpPr>
          <p:nvPr>
            <p:ph idx="1"/>
          </p:nvPr>
        </p:nvSpPr>
        <p:spPr/>
        <p:txBody>
          <a:bodyPr vert="horz" lIns="91440" tIns="45720" rIns="91440" bIns="45720" rtlCol="0" anchor="t">
            <a:normAutofit fontScale="92500"/>
          </a:bodyPr>
          <a:lstStyle/>
          <a:p>
            <a:r>
              <a:rPr lang="en-US">
                <a:cs typeface="Calibri"/>
                <a:hlinkClick r:id="rId3"/>
              </a:rPr>
              <a:t>Exit Packets</a:t>
            </a:r>
            <a:r>
              <a:rPr lang="en-US">
                <a:cs typeface="Calibri"/>
              </a:rPr>
              <a:t> Due</a:t>
            </a:r>
            <a:endParaRPr lang="en-US"/>
          </a:p>
          <a:p>
            <a:r>
              <a:rPr lang="en-US">
                <a:cs typeface="Calibri"/>
              </a:rPr>
              <a:t>House Officer COVID Cards need to be submitted to GME</a:t>
            </a:r>
          </a:p>
          <a:p>
            <a:r>
              <a:rPr lang="en-US">
                <a:cs typeface="Calibri"/>
                <a:hlinkClick r:id="rId4"/>
              </a:rPr>
              <a:t>Visiting House Officer Packets</a:t>
            </a:r>
            <a:r>
              <a:rPr lang="en-US">
                <a:cs typeface="Calibri"/>
              </a:rPr>
              <a:t> due</a:t>
            </a:r>
          </a:p>
          <a:p>
            <a:r>
              <a:rPr lang="en-US">
                <a:cs typeface="Calibri"/>
              </a:rPr>
              <a:t>COVID Reporting</a:t>
            </a:r>
          </a:p>
          <a:p>
            <a:pPr lvl="1"/>
            <a:r>
              <a:rPr lang="en-US">
                <a:cs typeface="Calibri"/>
                <a:hlinkClick r:id="rId5"/>
              </a:rPr>
              <a:t>Self-Reporting</a:t>
            </a:r>
            <a:r>
              <a:rPr lang="en-US">
                <a:cs typeface="Calibri"/>
              </a:rPr>
              <a:t> on LSU website</a:t>
            </a:r>
          </a:p>
          <a:p>
            <a:pPr lvl="1"/>
            <a:r>
              <a:rPr lang="en-US">
                <a:cs typeface="Calibri"/>
                <a:hlinkClick r:id="rId6"/>
              </a:rPr>
              <a:t>Program Reporting</a:t>
            </a:r>
            <a:r>
              <a:rPr lang="en-US">
                <a:cs typeface="Calibri"/>
              </a:rPr>
              <a:t> for GME purposes</a:t>
            </a:r>
          </a:p>
          <a:p>
            <a:r>
              <a:rPr lang="en-US">
                <a:cs typeface="Calibri"/>
              </a:rPr>
              <a:t>House Officers should be entering their </a:t>
            </a:r>
            <a:r>
              <a:rPr lang="en-US">
                <a:cs typeface="Calibri"/>
                <a:hlinkClick r:id="rId7"/>
              </a:rPr>
              <a:t>Work Hours</a:t>
            </a:r>
            <a:r>
              <a:rPr lang="en-US">
                <a:cs typeface="Calibri"/>
              </a:rPr>
              <a:t> regularly</a:t>
            </a:r>
          </a:p>
          <a:p>
            <a:r>
              <a:rPr lang="en-US">
                <a:cs typeface="Calibri"/>
              </a:rPr>
              <a:t>AMA GCEP Welcome emails should start going out August 18, 2021</a:t>
            </a:r>
          </a:p>
          <a:p>
            <a:pPr lvl="1"/>
            <a:endParaRPr lang="en-US">
              <a:cs typeface="Calibri"/>
            </a:endParaRPr>
          </a:p>
          <a:p>
            <a:pPr marL="0" indent="0">
              <a:buNone/>
            </a:pPr>
            <a:endParaRPr lang="en-US">
              <a:cs typeface="Calibri"/>
            </a:endParaRPr>
          </a:p>
        </p:txBody>
      </p:sp>
      <p:sp>
        <p:nvSpPr>
          <p:cNvPr id="7" name="TextBox 6">
            <a:extLst>
              <a:ext uri="{FF2B5EF4-FFF2-40B4-BE49-F238E27FC236}">
                <a16:creationId xmlns:a16="http://schemas.microsoft.com/office/drawing/2014/main" id="{623EEEF3-7365-484D-AE52-CA44B34F8264}"/>
              </a:ext>
            </a:extLst>
          </p:cNvPr>
          <p:cNvSpPr txBox="1"/>
          <p:nvPr/>
        </p:nvSpPr>
        <p:spPr>
          <a:xfrm>
            <a:off x="4213618" y="6401633"/>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cs typeface="Calibri"/>
              </a:rPr>
              <a:t>** see notes section below</a:t>
            </a:r>
          </a:p>
        </p:txBody>
      </p:sp>
    </p:spTree>
    <p:extLst>
      <p:ext uri="{BB962C8B-B14F-4D97-AF65-F5344CB8AC3E}">
        <p14:creationId xmlns:p14="http://schemas.microsoft.com/office/powerpoint/2010/main" val="3354008881"/>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8FC6CA915225C4BB9F3585CD0332040" ma:contentTypeVersion="6" ma:contentTypeDescription="Create a new document." ma:contentTypeScope="" ma:versionID="84501fc04754bad632d0b96611f2ab41">
  <xsd:schema xmlns:xsd="http://www.w3.org/2001/XMLSchema" xmlns:xs="http://www.w3.org/2001/XMLSchema" xmlns:p="http://schemas.microsoft.com/office/2006/metadata/properties" xmlns:ns2="975e37a8-7f5f-4888-af20-2bf05acb12f4" xmlns:ns3="ce103bb2-26e4-4432-b4c4-0552ce98cd7c" targetNamespace="http://schemas.microsoft.com/office/2006/metadata/properties" ma:root="true" ma:fieldsID="d1d7570fcd187dc3ca56b57d3f36d0fd" ns2:_="" ns3:_="">
    <xsd:import namespace="975e37a8-7f5f-4888-af20-2bf05acb12f4"/>
    <xsd:import namespace="ce103bb2-26e4-4432-b4c4-0552ce98cd7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75e37a8-7f5f-4888-af20-2bf05acb12f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e103bb2-26e4-4432-b4c4-0552ce98cd7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0788420-CA51-4D7F-81B8-888813317B56}">
  <ds:schemaRefs>
    <ds:schemaRef ds:uri="http://schemas.microsoft.com/sharepoint/v3/contenttype/forms"/>
  </ds:schemaRefs>
</ds:datastoreItem>
</file>

<file path=customXml/itemProps2.xml><?xml version="1.0" encoding="utf-8"?>
<ds:datastoreItem xmlns:ds="http://schemas.openxmlformats.org/officeDocument/2006/customXml" ds:itemID="{E64F2330-462E-439D-B336-1680FE3E1FA2}">
  <ds:schemaRefs>
    <ds:schemaRef ds:uri="975e37a8-7f5f-4888-af20-2bf05acb12f4"/>
    <ds:schemaRef ds:uri="ce103bb2-26e4-4432-b4c4-0552ce98cd7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7E1947B1-3308-4711-8245-AA0F618568C4}">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1137</Words>
  <Application>Microsoft Office PowerPoint</Application>
  <PresentationFormat>Widescreen</PresentationFormat>
  <Paragraphs>100</Paragraphs>
  <Slides>9</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1_Office Theme</vt:lpstr>
      <vt:lpstr>Coordinator Check In</vt:lpstr>
      <vt:lpstr>Leave of Absence (LOA) Combo Code Resident Scheduler</vt:lpstr>
      <vt:lpstr>Leave of Absence (LOA) Combo Code Resident Scheduler Cont'd</vt:lpstr>
      <vt:lpstr>2021 National GME Census in GME Track</vt:lpstr>
      <vt:lpstr>July EOM Reports</vt:lpstr>
      <vt:lpstr>PLAs</vt:lpstr>
      <vt:lpstr>ADS Updates - Due Dates</vt:lpstr>
      <vt:lpstr>Interviews</vt:lpstr>
      <vt:lpstr>Reminders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Walker, Ashley C.</cp:lastModifiedBy>
  <cp:revision>141</cp:revision>
  <dcterms:created xsi:type="dcterms:W3CDTF">2021-08-11T15:39:58Z</dcterms:created>
  <dcterms:modified xsi:type="dcterms:W3CDTF">2021-08-19T14:47:03Z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0x010100E8FC6CA915225C4BB9F3585CD0332040</vt:lpwstr>
  </property>
</Properties>
</file>