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86" r:id="rId6"/>
    <p:sldId id="261" r:id="rId7"/>
    <p:sldId id="293" r:id="rId8"/>
    <p:sldId id="262" r:id="rId9"/>
    <p:sldId id="296" r:id="rId10"/>
    <p:sldId id="263" r:id="rId11"/>
    <p:sldId id="297" r:id="rId12"/>
    <p:sldId id="298" r:id="rId13"/>
    <p:sldId id="299" r:id="rId14"/>
    <p:sldId id="264" r:id="rId15"/>
    <p:sldId id="266" r:id="rId16"/>
    <p:sldId id="258" r:id="rId17"/>
    <p:sldId id="279" r:id="rId18"/>
    <p:sldId id="292" r:id="rId19"/>
    <p:sldId id="288" r:id="rId20"/>
    <p:sldId id="272" r:id="rId21"/>
    <p:sldId id="295" r:id="rId22"/>
    <p:sldId id="282" r:id="rId23"/>
    <p:sldId id="283" r:id="rId24"/>
    <p:sldId id="300" r:id="rId25"/>
    <p:sldId id="294"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BA08DF-3632-4892-965C-633375CDD22A}" v="178" dt="2022-03-08T15:22:21.953"/>
    <p1510:client id="{11D8F5F4-49B4-4DF5-88C7-0E3CEF3EFA55}" v="2667" dt="2022-03-07T21:30:15.904"/>
    <p1510:client id="{1D3B0C4D-7F31-46F6-992F-16E2A8EF59DE}" v="516" dt="2022-03-07T22:46:19.748"/>
    <p1510:client id="{343543C6-41C9-428A-BC10-AE5E796CF7D7}" v="213" dt="2022-03-08T14:29:02.754"/>
    <p1510:client id="{3C508D9C-924D-4C8A-85E7-EBD758989C8E}" v="10" dt="2022-02-14T16:50:22.110"/>
    <p1510:client id="{3E2C2B4E-F58B-47FC-B793-D4B267F32954}" v="1477" dt="2022-02-14T20:36:43.267"/>
    <p1510:client id="{5C6B03DA-6432-45D8-B870-77989217FA48}" v="224" dt="2022-03-02T18:34:05.646"/>
    <p1510:client id="{731C0895-AE9E-4C5D-9A7D-A0272C824579}" v="7" dt="2022-03-07T17:51:53.026"/>
    <p1510:client id="{87DEFEE2-2304-4729-901B-2F58A5C956CE}" v="144" dt="2022-03-08T15:18:34.929"/>
    <p1510:client id="{9EDD3B0D-CAFA-49DB-B8C2-E82A76766B17}" v="140" dt="2022-02-14T17:21:42.753"/>
    <p1510:client id="{A5F4EB5D-3A7C-4A24-AD0B-D9F846C585B6}" v="162" dt="2022-03-07T18:48:05.403"/>
    <p1510:client id="{B3B71C27-D4D1-448E-A22A-6B258E806A3A}" v="7" dt="2022-02-14T19:40:43.629"/>
    <p1510:client id="{D370E50A-402A-4DE0-BE00-8DD1B5CD3744}" v="207" dt="2022-03-07T15:52:00.233"/>
    <p1510:client id="{DE9AA768-BEF9-478E-A86E-DABF430A4198}" v="282" dt="2022-03-07T21:12:36.132"/>
    <p1510:client id="{E1785AFC-EE51-46D0-9AAB-D4AC0957538B}" v="2" dt="2022-03-08T14:50:59.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coln, Treva E." userId="S::tlinco@lsuhsc.edu::cb770d70-1783-4dd9-a92e-b13f9f754538" providerId="AD" clId="Web-{E1785AFC-EE51-46D0-9AAB-D4AC0957538B}"/>
    <pc:docChg chg="modSld">
      <pc:chgData name="Lincoln, Treva E." userId="S::tlinco@lsuhsc.edu::cb770d70-1783-4dd9-a92e-b13f9f754538" providerId="AD" clId="Web-{E1785AFC-EE51-46D0-9AAB-D4AC0957538B}" dt="2022-03-08T14:50:59.337" v="1"/>
      <pc:docMkLst>
        <pc:docMk/>
      </pc:docMkLst>
      <pc:sldChg chg="addSp delSp">
        <pc:chgData name="Lincoln, Treva E." userId="S::tlinco@lsuhsc.edu::cb770d70-1783-4dd9-a92e-b13f9f754538" providerId="AD" clId="Web-{E1785AFC-EE51-46D0-9AAB-D4AC0957538B}" dt="2022-03-08T14:50:59.337" v="1"/>
        <pc:sldMkLst>
          <pc:docMk/>
          <pc:sldMk cId="4050300391" sldId="286"/>
        </pc:sldMkLst>
        <pc:spChg chg="add del">
          <ac:chgData name="Lincoln, Treva E." userId="S::tlinco@lsuhsc.edu::cb770d70-1783-4dd9-a92e-b13f9f754538" providerId="AD" clId="Web-{E1785AFC-EE51-46D0-9AAB-D4AC0957538B}" dt="2022-03-08T14:50:59.337" v="1"/>
          <ac:spMkLst>
            <pc:docMk/>
            <pc:sldMk cId="4050300391" sldId="286"/>
            <ac:spMk id="2" creationId="{9835146A-9C85-4298-9834-A92674322260}"/>
          </ac:spMkLst>
        </pc:spChg>
      </pc:sldChg>
    </pc:docChg>
  </pc:docChgLst>
  <pc:docChgLst>
    <pc:chgData name="Blakemore, Sara B." userId="S::sblak3@lsuhsc.edu::d06a2d0c-d2d7-41c1-bb84-d4539f62354c" providerId="AD" clId="Web-{87DEFEE2-2304-4729-901B-2F58A5C956CE}"/>
    <pc:docChg chg="modSld">
      <pc:chgData name="Blakemore, Sara B." userId="S::sblak3@lsuhsc.edu::d06a2d0c-d2d7-41c1-bb84-d4539f62354c" providerId="AD" clId="Web-{87DEFEE2-2304-4729-901B-2F58A5C956CE}" dt="2022-03-08T15:18:34.929" v="144" actId="1076"/>
      <pc:docMkLst>
        <pc:docMk/>
      </pc:docMkLst>
      <pc:sldChg chg="modSp">
        <pc:chgData name="Blakemore, Sara B." userId="S::sblak3@lsuhsc.edu::d06a2d0c-d2d7-41c1-bb84-d4539f62354c" providerId="AD" clId="Web-{87DEFEE2-2304-4729-901B-2F58A5C956CE}" dt="2022-03-08T15:18:34.929" v="144" actId="1076"/>
        <pc:sldMkLst>
          <pc:docMk/>
          <pc:sldMk cId="148362229" sldId="280"/>
        </pc:sldMkLst>
        <pc:spChg chg="mod">
          <ac:chgData name="Blakemore, Sara B." userId="S::sblak3@lsuhsc.edu::d06a2d0c-d2d7-41c1-bb84-d4539f62354c" providerId="AD" clId="Web-{87DEFEE2-2304-4729-901B-2F58A5C956CE}" dt="2022-03-08T15:18:34.929" v="144" actId="1076"/>
          <ac:spMkLst>
            <pc:docMk/>
            <pc:sldMk cId="148362229" sldId="280"/>
            <ac:spMk id="3" creationId="{937DDB8F-BE01-4D22-B91A-F0DF022D4F7C}"/>
          </ac:spMkLst>
        </pc:spChg>
      </pc:sldChg>
    </pc:docChg>
  </pc:docChgLst>
  <pc:docChgLst>
    <pc:chgData name="Lundsgaard, Yolanda M." userId="S::yleeha@lsuhsc.edu::1c45dd09-112d-4655-bd36-6c0293bf62db" providerId="AD" clId="Web-{11D8F5F4-49B4-4DF5-88C7-0E3CEF3EFA55}"/>
    <pc:docChg chg="addSld delSld modSld sldOrd">
      <pc:chgData name="Lundsgaard, Yolanda M." userId="S::yleeha@lsuhsc.edu::1c45dd09-112d-4655-bd36-6c0293bf62db" providerId="AD" clId="Web-{11D8F5F4-49B4-4DF5-88C7-0E3CEF3EFA55}" dt="2022-03-07T21:30:15.904" v="2435" actId="20577"/>
      <pc:docMkLst>
        <pc:docMk/>
      </pc:docMkLst>
      <pc:sldChg chg="modSp">
        <pc:chgData name="Lundsgaard, Yolanda M." userId="S::yleeha@lsuhsc.edu::1c45dd09-112d-4655-bd36-6c0293bf62db" providerId="AD" clId="Web-{11D8F5F4-49B4-4DF5-88C7-0E3CEF3EFA55}" dt="2022-03-07T21:23:33.923" v="2258" actId="20577"/>
        <pc:sldMkLst>
          <pc:docMk/>
          <pc:sldMk cId="4156491548" sldId="257"/>
        </pc:sldMkLst>
        <pc:spChg chg="mod">
          <ac:chgData name="Lundsgaard, Yolanda M." userId="S::yleeha@lsuhsc.edu::1c45dd09-112d-4655-bd36-6c0293bf62db" providerId="AD" clId="Web-{11D8F5F4-49B4-4DF5-88C7-0E3CEF3EFA55}" dt="2022-03-07T21:23:33.923" v="2258" actId="20577"/>
          <ac:spMkLst>
            <pc:docMk/>
            <pc:sldMk cId="4156491548" sldId="257"/>
            <ac:spMk id="3" creationId="{E59BC953-39FA-44A4-8C0D-2AD3F19C5AB8}"/>
          </ac:spMkLst>
        </pc:spChg>
      </pc:sldChg>
      <pc:sldChg chg="modSp">
        <pc:chgData name="Lundsgaard, Yolanda M." userId="S::yleeha@lsuhsc.edu::1c45dd09-112d-4655-bd36-6c0293bf62db" providerId="AD" clId="Web-{11D8F5F4-49B4-4DF5-88C7-0E3CEF3EFA55}" dt="2022-03-07T20:17:07.849" v="1181" actId="20577"/>
        <pc:sldMkLst>
          <pc:docMk/>
          <pc:sldMk cId="3488264796" sldId="258"/>
        </pc:sldMkLst>
        <pc:spChg chg="mod">
          <ac:chgData name="Lundsgaard, Yolanda M." userId="S::yleeha@lsuhsc.edu::1c45dd09-112d-4655-bd36-6c0293bf62db" providerId="AD" clId="Web-{11D8F5F4-49B4-4DF5-88C7-0E3CEF3EFA55}" dt="2022-03-07T20:17:07.849" v="1181" actId="20577"/>
          <ac:spMkLst>
            <pc:docMk/>
            <pc:sldMk cId="3488264796" sldId="258"/>
            <ac:spMk id="3" creationId="{E59BC953-39FA-44A4-8C0D-2AD3F19C5AB8}"/>
          </ac:spMkLst>
        </pc:spChg>
      </pc:sldChg>
      <pc:sldChg chg="modSp">
        <pc:chgData name="Lundsgaard, Yolanda M." userId="S::yleeha@lsuhsc.edu::1c45dd09-112d-4655-bd36-6c0293bf62db" providerId="AD" clId="Web-{11D8F5F4-49B4-4DF5-88C7-0E3CEF3EFA55}" dt="2022-03-07T20:17:38.584" v="1197" actId="20577"/>
        <pc:sldMkLst>
          <pc:docMk/>
          <pc:sldMk cId="3371866486" sldId="262"/>
        </pc:sldMkLst>
        <pc:spChg chg="mod">
          <ac:chgData name="Lundsgaard, Yolanda M." userId="S::yleeha@lsuhsc.edu::1c45dd09-112d-4655-bd36-6c0293bf62db" providerId="AD" clId="Web-{11D8F5F4-49B4-4DF5-88C7-0E3CEF3EFA55}" dt="2022-03-07T20:17:38.584" v="1197" actId="20577"/>
          <ac:spMkLst>
            <pc:docMk/>
            <pc:sldMk cId="3371866486" sldId="262"/>
            <ac:spMk id="3" creationId="{50D76689-C0DD-44B8-B71E-E0A8AF288357}"/>
          </ac:spMkLst>
        </pc:spChg>
      </pc:sldChg>
      <pc:sldChg chg="modSp">
        <pc:chgData name="Lundsgaard, Yolanda M." userId="S::yleeha@lsuhsc.edu::1c45dd09-112d-4655-bd36-6c0293bf62db" providerId="AD" clId="Web-{11D8F5F4-49B4-4DF5-88C7-0E3CEF3EFA55}" dt="2022-03-07T20:03:55.278" v="883" actId="20577"/>
        <pc:sldMkLst>
          <pc:docMk/>
          <pc:sldMk cId="2270681777" sldId="263"/>
        </pc:sldMkLst>
        <pc:spChg chg="mod">
          <ac:chgData name="Lundsgaard, Yolanda M." userId="S::yleeha@lsuhsc.edu::1c45dd09-112d-4655-bd36-6c0293bf62db" providerId="AD" clId="Web-{11D8F5F4-49B4-4DF5-88C7-0E3CEF3EFA55}" dt="2022-03-07T20:03:55.278" v="883" actId="20577"/>
          <ac:spMkLst>
            <pc:docMk/>
            <pc:sldMk cId="2270681777" sldId="263"/>
            <ac:spMk id="3" creationId="{2B2ED484-E629-468A-B83C-CEF68030B87A}"/>
          </ac:spMkLst>
        </pc:spChg>
      </pc:sldChg>
      <pc:sldChg chg="modSp">
        <pc:chgData name="Lundsgaard, Yolanda M." userId="S::yleeha@lsuhsc.edu::1c45dd09-112d-4655-bd36-6c0293bf62db" providerId="AD" clId="Web-{11D8F5F4-49B4-4DF5-88C7-0E3CEF3EFA55}" dt="2022-03-07T20:16:04.222" v="1152" actId="20577"/>
        <pc:sldMkLst>
          <pc:docMk/>
          <pc:sldMk cId="459261152" sldId="264"/>
        </pc:sldMkLst>
        <pc:spChg chg="mod">
          <ac:chgData name="Lundsgaard, Yolanda M." userId="S::yleeha@lsuhsc.edu::1c45dd09-112d-4655-bd36-6c0293bf62db" providerId="AD" clId="Web-{11D8F5F4-49B4-4DF5-88C7-0E3CEF3EFA55}" dt="2022-03-07T20:14:24.203" v="1136" actId="14100"/>
          <ac:spMkLst>
            <pc:docMk/>
            <pc:sldMk cId="459261152" sldId="264"/>
            <ac:spMk id="2" creationId="{4434DD2E-2A1F-47A1-ACBE-94A5D11FB45F}"/>
          </ac:spMkLst>
        </pc:spChg>
        <pc:spChg chg="mod">
          <ac:chgData name="Lundsgaard, Yolanda M." userId="S::yleeha@lsuhsc.edu::1c45dd09-112d-4655-bd36-6c0293bf62db" providerId="AD" clId="Web-{11D8F5F4-49B4-4DF5-88C7-0E3CEF3EFA55}" dt="2022-03-07T20:16:04.222" v="1152" actId="20577"/>
          <ac:spMkLst>
            <pc:docMk/>
            <pc:sldMk cId="459261152" sldId="264"/>
            <ac:spMk id="3" creationId="{498DB3B3-2D7B-4453-940A-80C6EEE2A615}"/>
          </ac:spMkLst>
        </pc:spChg>
      </pc:sldChg>
      <pc:sldChg chg="modSp">
        <pc:chgData name="Lundsgaard, Yolanda M." userId="S::yleeha@lsuhsc.edu::1c45dd09-112d-4655-bd36-6c0293bf62db" providerId="AD" clId="Web-{11D8F5F4-49B4-4DF5-88C7-0E3CEF3EFA55}" dt="2022-03-07T20:14:10.828" v="1135" actId="20577"/>
        <pc:sldMkLst>
          <pc:docMk/>
          <pc:sldMk cId="3323689604" sldId="266"/>
        </pc:sldMkLst>
        <pc:spChg chg="mod">
          <ac:chgData name="Lundsgaard, Yolanda M." userId="S::yleeha@lsuhsc.edu::1c45dd09-112d-4655-bd36-6c0293bf62db" providerId="AD" clId="Web-{11D8F5F4-49B4-4DF5-88C7-0E3CEF3EFA55}" dt="2022-03-07T20:14:10.828" v="1135" actId="20577"/>
          <ac:spMkLst>
            <pc:docMk/>
            <pc:sldMk cId="3323689604" sldId="266"/>
            <ac:spMk id="3" creationId="{0CFACFE5-77CE-48B4-9EC5-7F8A21C104CA}"/>
          </ac:spMkLst>
        </pc:spChg>
      </pc:sldChg>
      <pc:sldChg chg="del ord">
        <pc:chgData name="Lundsgaard, Yolanda M." userId="S::yleeha@lsuhsc.edu::1c45dd09-112d-4655-bd36-6c0293bf62db" providerId="AD" clId="Web-{11D8F5F4-49B4-4DF5-88C7-0E3CEF3EFA55}" dt="2022-03-07T21:13:16.216" v="1974"/>
        <pc:sldMkLst>
          <pc:docMk/>
          <pc:sldMk cId="3151597882" sldId="271"/>
        </pc:sldMkLst>
      </pc:sldChg>
      <pc:sldChg chg="modSp">
        <pc:chgData name="Lundsgaard, Yolanda M." userId="S::yleeha@lsuhsc.edu::1c45dd09-112d-4655-bd36-6c0293bf62db" providerId="AD" clId="Web-{11D8F5F4-49B4-4DF5-88C7-0E3CEF3EFA55}" dt="2022-03-07T21:05:27.062" v="1805" actId="20577"/>
        <pc:sldMkLst>
          <pc:docMk/>
          <pc:sldMk cId="2983599630" sldId="272"/>
        </pc:sldMkLst>
        <pc:spChg chg="mod">
          <ac:chgData name="Lundsgaard, Yolanda M." userId="S::yleeha@lsuhsc.edu::1c45dd09-112d-4655-bd36-6c0293bf62db" providerId="AD" clId="Web-{11D8F5F4-49B4-4DF5-88C7-0E3CEF3EFA55}" dt="2022-03-07T21:04:26.950" v="1794" actId="20577"/>
          <ac:spMkLst>
            <pc:docMk/>
            <pc:sldMk cId="2983599630" sldId="272"/>
            <ac:spMk id="2" creationId="{873A112A-A5F7-404D-95F8-2ACCE4616618}"/>
          </ac:spMkLst>
        </pc:spChg>
        <pc:spChg chg="mod">
          <ac:chgData name="Lundsgaard, Yolanda M." userId="S::yleeha@lsuhsc.edu::1c45dd09-112d-4655-bd36-6c0293bf62db" providerId="AD" clId="Web-{11D8F5F4-49B4-4DF5-88C7-0E3CEF3EFA55}" dt="2022-03-07T21:05:27.062" v="1805" actId="20577"/>
          <ac:spMkLst>
            <pc:docMk/>
            <pc:sldMk cId="2983599630" sldId="272"/>
            <ac:spMk id="3" creationId="{E02D73A3-3063-4A65-8A3F-2001B2A7E658}"/>
          </ac:spMkLst>
        </pc:spChg>
      </pc:sldChg>
      <pc:sldChg chg="del">
        <pc:chgData name="Lundsgaard, Yolanda M." userId="S::yleeha@lsuhsc.edu::1c45dd09-112d-4655-bd36-6c0293bf62db" providerId="AD" clId="Web-{11D8F5F4-49B4-4DF5-88C7-0E3CEF3EFA55}" dt="2022-03-07T19:42:56.896" v="462"/>
        <pc:sldMkLst>
          <pc:docMk/>
          <pc:sldMk cId="1262253522" sldId="275"/>
        </pc:sldMkLst>
      </pc:sldChg>
      <pc:sldChg chg="del">
        <pc:chgData name="Lundsgaard, Yolanda M." userId="S::yleeha@lsuhsc.edu::1c45dd09-112d-4655-bd36-6c0293bf62db" providerId="AD" clId="Web-{11D8F5F4-49B4-4DF5-88C7-0E3CEF3EFA55}" dt="2022-03-07T20:54:41.527" v="1685"/>
        <pc:sldMkLst>
          <pc:docMk/>
          <pc:sldMk cId="3296757305" sldId="276"/>
        </pc:sldMkLst>
      </pc:sldChg>
      <pc:sldChg chg="del">
        <pc:chgData name="Lundsgaard, Yolanda M." userId="S::yleeha@lsuhsc.edu::1c45dd09-112d-4655-bd36-6c0293bf62db" providerId="AD" clId="Web-{11D8F5F4-49B4-4DF5-88C7-0E3CEF3EFA55}" dt="2022-03-07T19:52:55.680" v="704"/>
        <pc:sldMkLst>
          <pc:docMk/>
          <pc:sldMk cId="1199957570" sldId="278"/>
        </pc:sldMkLst>
      </pc:sldChg>
      <pc:sldChg chg="delSp modSp">
        <pc:chgData name="Lundsgaard, Yolanda M." userId="S::yleeha@lsuhsc.edu::1c45dd09-112d-4655-bd36-6c0293bf62db" providerId="AD" clId="Web-{11D8F5F4-49B4-4DF5-88C7-0E3CEF3EFA55}" dt="2022-03-07T20:49:00.704" v="1618" actId="20577"/>
        <pc:sldMkLst>
          <pc:docMk/>
          <pc:sldMk cId="2706953406" sldId="279"/>
        </pc:sldMkLst>
        <pc:spChg chg="mod">
          <ac:chgData name="Lundsgaard, Yolanda M." userId="S::yleeha@lsuhsc.edu::1c45dd09-112d-4655-bd36-6c0293bf62db" providerId="AD" clId="Web-{11D8F5F4-49B4-4DF5-88C7-0E3CEF3EFA55}" dt="2022-03-07T19:02:31.345" v="419" actId="20577"/>
          <ac:spMkLst>
            <pc:docMk/>
            <pc:sldMk cId="2706953406" sldId="279"/>
            <ac:spMk id="2" creationId="{014F22A2-F1E2-4EBF-B762-FD5F4D707CD1}"/>
          </ac:spMkLst>
        </pc:spChg>
        <pc:spChg chg="mod">
          <ac:chgData name="Lundsgaard, Yolanda M." userId="S::yleeha@lsuhsc.edu::1c45dd09-112d-4655-bd36-6c0293bf62db" providerId="AD" clId="Web-{11D8F5F4-49B4-4DF5-88C7-0E3CEF3EFA55}" dt="2022-03-07T20:49:00.704" v="1618" actId="20577"/>
          <ac:spMkLst>
            <pc:docMk/>
            <pc:sldMk cId="2706953406" sldId="279"/>
            <ac:spMk id="3" creationId="{DC13440E-C8B8-490C-92B4-5C8D769C1212}"/>
          </ac:spMkLst>
        </pc:spChg>
        <pc:picChg chg="del">
          <ac:chgData name="Lundsgaard, Yolanda M." userId="S::yleeha@lsuhsc.edu::1c45dd09-112d-4655-bd36-6c0293bf62db" providerId="AD" clId="Web-{11D8F5F4-49B4-4DF5-88C7-0E3CEF3EFA55}" dt="2022-03-07T18:53:54.377" v="169"/>
          <ac:picMkLst>
            <pc:docMk/>
            <pc:sldMk cId="2706953406" sldId="279"/>
            <ac:picMk id="5" creationId="{DE6F506B-26F9-4EB9-86FA-D0CCE04F662C}"/>
          </ac:picMkLst>
        </pc:picChg>
      </pc:sldChg>
      <pc:sldChg chg="modSp ord">
        <pc:chgData name="Lundsgaard, Yolanda M." userId="S::yleeha@lsuhsc.edu::1c45dd09-112d-4655-bd36-6c0293bf62db" providerId="AD" clId="Web-{11D8F5F4-49B4-4DF5-88C7-0E3CEF3EFA55}" dt="2022-03-07T21:18:18.851" v="2113" actId="14100"/>
        <pc:sldMkLst>
          <pc:docMk/>
          <pc:sldMk cId="148362229" sldId="280"/>
        </pc:sldMkLst>
        <pc:spChg chg="mod">
          <ac:chgData name="Lundsgaard, Yolanda M." userId="S::yleeha@lsuhsc.edu::1c45dd09-112d-4655-bd36-6c0293bf62db" providerId="AD" clId="Web-{11D8F5F4-49B4-4DF5-88C7-0E3CEF3EFA55}" dt="2022-03-07T21:18:16.226" v="2112" actId="14100"/>
          <ac:spMkLst>
            <pc:docMk/>
            <pc:sldMk cId="148362229" sldId="280"/>
            <ac:spMk id="2" creationId="{68277CCF-ADFF-4B16-ACDA-404AD97159E3}"/>
          </ac:spMkLst>
        </pc:spChg>
        <pc:spChg chg="mod">
          <ac:chgData name="Lundsgaard, Yolanda M." userId="S::yleeha@lsuhsc.edu::1c45dd09-112d-4655-bd36-6c0293bf62db" providerId="AD" clId="Web-{11D8F5F4-49B4-4DF5-88C7-0E3CEF3EFA55}" dt="2022-03-07T21:18:18.851" v="2113" actId="14100"/>
          <ac:spMkLst>
            <pc:docMk/>
            <pc:sldMk cId="148362229" sldId="280"/>
            <ac:spMk id="3" creationId="{937DDB8F-BE01-4D22-B91A-F0DF022D4F7C}"/>
          </ac:spMkLst>
        </pc:spChg>
      </pc:sldChg>
      <pc:sldChg chg="modSp del ord">
        <pc:chgData name="Lundsgaard, Yolanda M." userId="S::yleeha@lsuhsc.edu::1c45dd09-112d-4655-bd36-6c0293bf62db" providerId="AD" clId="Web-{11D8F5F4-49B4-4DF5-88C7-0E3CEF3EFA55}" dt="2022-03-07T21:25:20.895" v="2307"/>
        <pc:sldMkLst>
          <pc:docMk/>
          <pc:sldMk cId="3078214522" sldId="281"/>
        </pc:sldMkLst>
        <pc:spChg chg="mod">
          <ac:chgData name="Lundsgaard, Yolanda M." userId="S::yleeha@lsuhsc.edu::1c45dd09-112d-4655-bd36-6c0293bf62db" providerId="AD" clId="Web-{11D8F5F4-49B4-4DF5-88C7-0E3CEF3EFA55}" dt="2022-03-07T21:21:46.216" v="2195" actId="20577"/>
          <ac:spMkLst>
            <pc:docMk/>
            <pc:sldMk cId="3078214522" sldId="281"/>
            <ac:spMk id="2" creationId="{373D156D-1C75-4663-8492-AF1330752BD2}"/>
          </ac:spMkLst>
        </pc:spChg>
        <pc:spChg chg="mod">
          <ac:chgData name="Lundsgaard, Yolanda M." userId="S::yleeha@lsuhsc.edu::1c45dd09-112d-4655-bd36-6c0293bf62db" providerId="AD" clId="Web-{11D8F5F4-49B4-4DF5-88C7-0E3CEF3EFA55}" dt="2022-03-07T21:24:03.705" v="2264" actId="20577"/>
          <ac:spMkLst>
            <pc:docMk/>
            <pc:sldMk cId="3078214522" sldId="281"/>
            <ac:spMk id="3" creationId="{C439788B-0D1E-4BFB-A7A6-6F70CB7AA8E1}"/>
          </ac:spMkLst>
        </pc:spChg>
      </pc:sldChg>
      <pc:sldChg chg="modSp mod ord modClrScheme chgLayout">
        <pc:chgData name="Lundsgaard, Yolanda M." userId="S::yleeha@lsuhsc.edu::1c45dd09-112d-4655-bd36-6c0293bf62db" providerId="AD" clId="Web-{11D8F5F4-49B4-4DF5-88C7-0E3CEF3EFA55}" dt="2022-03-07T21:29:48.919" v="2431" actId="20577"/>
        <pc:sldMkLst>
          <pc:docMk/>
          <pc:sldMk cId="740071517" sldId="282"/>
        </pc:sldMkLst>
        <pc:spChg chg="mod ord">
          <ac:chgData name="Lundsgaard, Yolanda M." userId="S::yleeha@lsuhsc.edu::1c45dd09-112d-4655-bd36-6c0293bf62db" providerId="AD" clId="Web-{11D8F5F4-49B4-4DF5-88C7-0E3CEF3EFA55}" dt="2022-03-07T21:29:39.262" v="2422" actId="20577"/>
          <ac:spMkLst>
            <pc:docMk/>
            <pc:sldMk cId="740071517" sldId="282"/>
            <ac:spMk id="2" creationId="{A4037638-62B3-46D7-B0C4-24FD4442D60F}"/>
          </ac:spMkLst>
        </pc:spChg>
        <pc:spChg chg="mod ord">
          <ac:chgData name="Lundsgaard, Yolanda M." userId="S::yleeha@lsuhsc.edu::1c45dd09-112d-4655-bd36-6c0293bf62db" providerId="AD" clId="Web-{11D8F5F4-49B4-4DF5-88C7-0E3CEF3EFA55}" dt="2022-03-07T21:29:48.919" v="2431" actId="20577"/>
          <ac:spMkLst>
            <pc:docMk/>
            <pc:sldMk cId="740071517" sldId="282"/>
            <ac:spMk id="7" creationId="{6375835C-400A-457D-B5D3-E11E68CCBF5E}"/>
          </ac:spMkLst>
        </pc:spChg>
      </pc:sldChg>
      <pc:sldChg chg="modSp ord">
        <pc:chgData name="Lundsgaard, Yolanda M." userId="S::yleeha@lsuhsc.edu::1c45dd09-112d-4655-bd36-6c0293bf62db" providerId="AD" clId="Web-{11D8F5F4-49B4-4DF5-88C7-0E3CEF3EFA55}" dt="2022-03-07T21:30:15.904" v="2435" actId="20577"/>
        <pc:sldMkLst>
          <pc:docMk/>
          <pc:sldMk cId="43176195" sldId="283"/>
        </pc:sldMkLst>
        <pc:spChg chg="mod">
          <ac:chgData name="Lundsgaard, Yolanda M." userId="S::yleeha@lsuhsc.edu::1c45dd09-112d-4655-bd36-6c0293bf62db" providerId="AD" clId="Web-{11D8F5F4-49B4-4DF5-88C7-0E3CEF3EFA55}" dt="2022-03-07T21:30:15.904" v="2435" actId="20577"/>
          <ac:spMkLst>
            <pc:docMk/>
            <pc:sldMk cId="43176195" sldId="283"/>
            <ac:spMk id="3" creationId="{7C4FB7F0-53C5-4EE2-9971-FB8A34006D16}"/>
          </ac:spMkLst>
        </pc:spChg>
      </pc:sldChg>
      <pc:sldChg chg="modSp del">
        <pc:chgData name="Lundsgaard, Yolanda M." userId="S::yleeha@lsuhsc.edu::1c45dd09-112d-4655-bd36-6c0293bf62db" providerId="AD" clId="Web-{11D8F5F4-49B4-4DF5-88C7-0E3CEF3EFA55}" dt="2022-03-07T21:13:44.795" v="1975"/>
        <pc:sldMkLst>
          <pc:docMk/>
          <pc:sldMk cId="2975533014" sldId="284"/>
        </pc:sldMkLst>
        <pc:spChg chg="mod">
          <ac:chgData name="Lundsgaard, Yolanda M." userId="S::yleeha@lsuhsc.edu::1c45dd09-112d-4655-bd36-6c0293bf62db" providerId="AD" clId="Web-{11D8F5F4-49B4-4DF5-88C7-0E3CEF3EFA55}" dt="2022-03-07T21:12:48.466" v="1972" actId="20577"/>
          <ac:spMkLst>
            <pc:docMk/>
            <pc:sldMk cId="2975533014" sldId="284"/>
            <ac:spMk id="2" creationId="{91655701-ED83-4FE2-99D2-628266550F95}"/>
          </ac:spMkLst>
        </pc:spChg>
        <pc:spChg chg="mod">
          <ac:chgData name="Lundsgaard, Yolanda M." userId="S::yleeha@lsuhsc.edu::1c45dd09-112d-4655-bd36-6c0293bf62db" providerId="AD" clId="Web-{11D8F5F4-49B4-4DF5-88C7-0E3CEF3EFA55}" dt="2022-03-07T21:13:04.622" v="1973" actId="14100"/>
          <ac:spMkLst>
            <pc:docMk/>
            <pc:sldMk cId="2975533014" sldId="284"/>
            <ac:spMk id="3" creationId="{7C4FB7F0-53C5-4EE2-9971-FB8A34006D16}"/>
          </ac:spMkLst>
        </pc:spChg>
      </pc:sldChg>
      <pc:sldChg chg="addSp delSp modSp new del">
        <pc:chgData name="Lundsgaard, Yolanda M." userId="S::yleeha@lsuhsc.edu::1c45dd09-112d-4655-bd36-6c0293bf62db" providerId="AD" clId="Web-{11D8F5F4-49B4-4DF5-88C7-0E3CEF3EFA55}" dt="2022-03-07T19:42:55.021" v="461"/>
        <pc:sldMkLst>
          <pc:docMk/>
          <pc:sldMk cId="1837338050" sldId="287"/>
        </pc:sldMkLst>
        <pc:spChg chg="mod">
          <ac:chgData name="Lundsgaard, Yolanda M." userId="S::yleeha@lsuhsc.edu::1c45dd09-112d-4655-bd36-6c0293bf62db" providerId="AD" clId="Web-{11D8F5F4-49B4-4DF5-88C7-0E3CEF3EFA55}" dt="2022-03-07T19:14:37.366" v="451" actId="20577"/>
          <ac:spMkLst>
            <pc:docMk/>
            <pc:sldMk cId="1837338050" sldId="287"/>
            <ac:spMk id="2" creationId="{A91700A6-9EA9-4701-BEC6-F35E207E9285}"/>
          </ac:spMkLst>
        </pc:spChg>
        <pc:spChg chg="del">
          <ac:chgData name="Lundsgaard, Yolanda M." userId="S::yleeha@lsuhsc.edu::1c45dd09-112d-4655-bd36-6c0293bf62db" providerId="AD" clId="Web-{11D8F5F4-49B4-4DF5-88C7-0E3CEF3EFA55}" dt="2022-03-07T19:12:06.268" v="421"/>
          <ac:spMkLst>
            <pc:docMk/>
            <pc:sldMk cId="1837338050" sldId="287"/>
            <ac:spMk id="3" creationId="{C64ED902-E0CE-4D22-8A0B-0C791031FFF9}"/>
          </ac:spMkLst>
        </pc:spChg>
        <pc:spChg chg="add mod">
          <ac:chgData name="Lundsgaard, Yolanda M." userId="S::yleeha@lsuhsc.edu::1c45dd09-112d-4655-bd36-6c0293bf62db" providerId="AD" clId="Web-{11D8F5F4-49B4-4DF5-88C7-0E3CEF3EFA55}" dt="2022-03-07T19:15:01.977" v="460" actId="20577"/>
          <ac:spMkLst>
            <pc:docMk/>
            <pc:sldMk cId="1837338050" sldId="287"/>
            <ac:spMk id="7" creationId="{D08C96FF-5354-40FE-8E65-8E4045F64B79}"/>
          </ac:spMkLst>
        </pc:spChg>
        <pc:graphicFrameChg chg="add del mod ord modGraphic">
          <ac:chgData name="Lundsgaard, Yolanda M." userId="S::yleeha@lsuhsc.edu::1c45dd09-112d-4655-bd36-6c0293bf62db" providerId="AD" clId="Web-{11D8F5F4-49B4-4DF5-88C7-0E3CEF3EFA55}" dt="2022-03-07T19:13:11.364" v="424"/>
          <ac:graphicFrameMkLst>
            <pc:docMk/>
            <pc:sldMk cId="1837338050" sldId="287"/>
            <ac:graphicFrameMk id="4" creationId="{8F2CD6D5-9DAA-416D-8CFF-B433F439D00E}"/>
          </ac:graphicFrameMkLst>
        </pc:graphicFrameChg>
        <pc:graphicFrameChg chg="add mod modGraphic">
          <ac:chgData name="Lundsgaard, Yolanda M." userId="S::yleeha@lsuhsc.edu::1c45dd09-112d-4655-bd36-6c0293bf62db" providerId="AD" clId="Web-{11D8F5F4-49B4-4DF5-88C7-0E3CEF3EFA55}" dt="2022-03-07T19:13:22.739" v="426"/>
          <ac:graphicFrameMkLst>
            <pc:docMk/>
            <pc:sldMk cId="1837338050" sldId="287"/>
            <ac:graphicFrameMk id="5" creationId="{79522E1C-0C0F-4220-8DCC-AFF075AACC04}"/>
          </ac:graphicFrameMkLst>
        </pc:graphicFrameChg>
      </pc:sldChg>
      <pc:sldChg chg="new del">
        <pc:chgData name="Lundsgaard, Yolanda M." userId="S::yleeha@lsuhsc.edu::1c45dd09-112d-4655-bd36-6c0293bf62db" providerId="AD" clId="Web-{11D8F5F4-49B4-4DF5-88C7-0E3CEF3EFA55}" dt="2022-03-07T19:52:43.148" v="703"/>
        <pc:sldMkLst>
          <pc:docMk/>
          <pc:sldMk cId="1870445582" sldId="287"/>
        </pc:sldMkLst>
      </pc:sldChg>
      <pc:sldChg chg="addSp delSp modSp new">
        <pc:chgData name="Lundsgaard, Yolanda M." userId="S::yleeha@lsuhsc.edu::1c45dd09-112d-4655-bd36-6c0293bf62db" providerId="AD" clId="Web-{11D8F5F4-49B4-4DF5-88C7-0E3CEF3EFA55}" dt="2022-03-07T21:03:58.434" v="1773" actId="20577"/>
        <pc:sldMkLst>
          <pc:docMk/>
          <pc:sldMk cId="2088086402" sldId="288"/>
        </pc:sldMkLst>
        <pc:spChg chg="mod">
          <ac:chgData name="Lundsgaard, Yolanda M." userId="S::yleeha@lsuhsc.edu::1c45dd09-112d-4655-bd36-6c0293bf62db" providerId="AD" clId="Web-{11D8F5F4-49B4-4DF5-88C7-0E3CEF3EFA55}" dt="2022-03-07T19:51:38.380" v="699" actId="14100"/>
          <ac:spMkLst>
            <pc:docMk/>
            <pc:sldMk cId="2088086402" sldId="288"/>
            <ac:spMk id="2" creationId="{3C97B1CF-B9BC-472F-9050-23F40806DE02}"/>
          </ac:spMkLst>
        </pc:spChg>
        <pc:spChg chg="mod">
          <ac:chgData name="Lundsgaard, Yolanda M." userId="S::yleeha@lsuhsc.edu::1c45dd09-112d-4655-bd36-6c0293bf62db" providerId="AD" clId="Web-{11D8F5F4-49B4-4DF5-88C7-0E3CEF3EFA55}" dt="2022-03-07T21:03:58.434" v="1773" actId="20577"/>
          <ac:spMkLst>
            <pc:docMk/>
            <pc:sldMk cId="2088086402" sldId="288"/>
            <ac:spMk id="3" creationId="{05C38FC1-E896-45D8-9EEF-5E6785DE1B70}"/>
          </ac:spMkLst>
        </pc:spChg>
        <pc:spChg chg="add del">
          <ac:chgData name="Lundsgaard, Yolanda M." userId="S::yleeha@lsuhsc.edu::1c45dd09-112d-4655-bd36-6c0293bf62db" providerId="AD" clId="Web-{11D8F5F4-49B4-4DF5-88C7-0E3CEF3EFA55}" dt="2022-03-07T19:45:30.838" v="477"/>
          <ac:spMkLst>
            <pc:docMk/>
            <pc:sldMk cId="2088086402" sldId="288"/>
            <ac:spMk id="4" creationId="{2DF035F1-D952-4CC2-AF7D-8DF2900E5079}"/>
          </ac:spMkLst>
        </pc:spChg>
      </pc:sldChg>
      <pc:sldChg chg="addSp delSp modSp new del">
        <pc:chgData name="Lundsgaard, Yolanda M." userId="S::yleeha@lsuhsc.edu::1c45dd09-112d-4655-bd36-6c0293bf62db" providerId="AD" clId="Web-{11D8F5F4-49B4-4DF5-88C7-0E3CEF3EFA55}" dt="2022-03-07T20:27:45.212" v="1323"/>
        <pc:sldMkLst>
          <pc:docMk/>
          <pc:sldMk cId="3305494296" sldId="289"/>
        </pc:sldMkLst>
        <pc:spChg chg="mod">
          <ac:chgData name="Lundsgaard, Yolanda M." userId="S::yleeha@lsuhsc.edu::1c45dd09-112d-4655-bd36-6c0293bf62db" providerId="AD" clId="Web-{11D8F5F4-49B4-4DF5-88C7-0E3CEF3EFA55}" dt="2022-03-07T20:19:40.713" v="1226" actId="20577"/>
          <ac:spMkLst>
            <pc:docMk/>
            <pc:sldMk cId="3305494296" sldId="289"/>
            <ac:spMk id="2" creationId="{8E6987D0-E34C-4A89-B79E-C664A29F06B6}"/>
          </ac:spMkLst>
        </pc:spChg>
        <pc:spChg chg="del mod">
          <ac:chgData name="Lundsgaard, Yolanda M." userId="S::yleeha@lsuhsc.edu::1c45dd09-112d-4655-bd36-6c0293bf62db" providerId="AD" clId="Web-{11D8F5F4-49B4-4DF5-88C7-0E3CEF3EFA55}" dt="2022-03-07T20:27:11.664" v="1320"/>
          <ac:spMkLst>
            <pc:docMk/>
            <pc:sldMk cId="3305494296" sldId="289"/>
            <ac:spMk id="3" creationId="{5EC690A1-4A21-40A9-81E2-31E7740A73D5}"/>
          </ac:spMkLst>
        </pc:spChg>
        <pc:spChg chg="add del mod">
          <ac:chgData name="Lundsgaard, Yolanda M." userId="S::yleeha@lsuhsc.edu::1c45dd09-112d-4655-bd36-6c0293bf62db" providerId="AD" clId="Web-{11D8F5F4-49B4-4DF5-88C7-0E3CEF3EFA55}" dt="2022-03-07T20:22:13.217" v="1267"/>
          <ac:spMkLst>
            <pc:docMk/>
            <pc:sldMk cId="3305494296" sldId="289"/>
            <ac:spMk id="4" creationId="{3E2058A8-3754-49EB-B6E8-C693BC5286EF}"/>
          </ac:spMkLst>
        </pc:spChg>
        <pc:spChg chg="add del mod">
          <ac:chgData name="Lundsgaard, Yolanda M." userId="S::yleeha@lsuhsc.edu::1c45dd09-112d-4655-bd36-6c0293bf62db" providerId="AD" clId="Web-{11D8F5F4-49B4-4DF5-88C7-0E3CEF3EFA55}" dt="2022-03-07T20:24:37.487" v="1294"/>
          <ac:spMkLst>
            <pc:docMk/>
            <pc:sldMk cId="3305494296" sldId="289"/>
            <ac:spMk id="5" creationId="{016D097B-F021-4C4E-88E3-86D172543EF1}"/>
          </ac:spMkLst>
        </pc:spChg>
        <pc:spChg chg="add del mod">
          <ac:chgData name="Lundsgaard, Yolanda M." userId="S::yleeha@lsuhsc.edu::1c45dd09-112d-4655-bd36-6c0293bf62db" providerId="AD" clId="Web-{11D8F5F4-49B4-4DF5-88C7-0E3CEF3EFA55}" dt="2022-03-07T20:24:32.815" v="1293"/>
          <ac:spMkLst>
            <pc:docMk/>
            <pc:sldMk cId="3305494296" sldId="289"/>
            <ac:spMk id="6" creationId="{7F5D8432-0BE7-49A2-8891-950CDC3306B7}"/>
          </ac:spMkLst>
        </pc:spChg>
        <pc:spChg chg="add mod">
          <ac:chgData name="Lundsgaard, Yolanda M." userId="S::yleeha@lsuhsc.edu::1c45dd09-112d-4655-bd36-6c0293bf62db" providerId="AD" clId="Web-{11D8F5F4-49B4-4DF5-88C7-0E3CEF3EFA55}" dt="2022-03-07T20:27:14.320" v="1321" actId="1076"/>
          <ac:spMkLst>
            <pc:docMk/>
            <pc:sldMk cId="3305494296" sldId="289"/>
            <ac:spMk id="7" creationId="{B9AC0381-21AD-400D-8576-ABDAC5E2A1C2}"/>
          </ac:spMkLst>
        </pc:spChg>
        <pc:spChg chg="add mod">
          <ac:chgData name="Lundsgaard, Yolanda M." userId="S::yleeha@lsuhsc.edu::1c45dd09-112d-4655-bd36-6c0293bf62db" providerId="AD" clId="Web-{11D8F5F4-49B4-4DF5-88C7-0E3CEF3EFA55}" dt="2022-03-07T20:27:26.368" v="1322" actId="1076"/>
          <ac:spMkLst>
            <pc:docMk/>
            <pc:sldMk cId="3305494296" sldId="289"/>
            <ac:spMk id="9" creationId="{69185221-2FBD-4FAE-9D38-B880241BC624}"/>
          </ac:spMkLst>
        </pc:spChg>
      </pc:sldChg>
      <pc:sldChg chg="new del">
        <pc:chgData name="Lundsgaard, Yolanda M." userId="S::yleeha@lsuhsc.edu::1c45dd09-112d-4655-bd36-6c0293bf62db" providerId="AD" clId="Web-{11D8F5F4-49B4-4DF5-88C7-0E3CEF3EFA55}" dt="2022-03-07T20:49:08.079" v="1619"/>
        <pc:sldMkLst>
          <pc:docMk/>
          <pc:sldMk cId="1368131415" sldId="290"/>
        </pc:sldMkLst>
      </pc:sldChg>
      <pc:sldChg chg="addSp delSp modSp new del mod modClrScheme chgLayout">
        <pc:chgData name="Lundsgaard, Yolanda M." userId="S::yleeha@lsuhsc.edu::1c45dd09-112d-4655-bd36-6c0293bf62db" providerId="AD" clId="Web-{11D8F5F4-49B4-4DF5-88C7-0E3CEF3EFA55}" dt="2022-03-07T20:47:51.545" v="1599"/>
        <pc:sldMkLst>
          <pc:docMk/>
          <pc:sldMk cId="238313623" sldId="291"/>
        </pc:sldMkLst>
        <pc:spChg chg="add del mod">
          <ac:chgData name="Lundsgaard, Yolanda M." userId="S::yleeha@lsuhsc.edu::1c45dd09-112d-4655-bd36-6c0293bf62db" providerId="AD" clId="Web-{11D8F5F4-49B4-4DF5-88C7-0E3CEF3EFA55}" dt="2022-03-07T20:18:52.774" v="1204"/>
          <ac:spMkLst>
            <pc:docMk/>
            <pc:sldMk cId="238313623" sldId="291"/>
            <ac:spMk id="2" creationId="{1D167745-04C1-44DC-AEBE-9B5A800FBEC8}"/>
          </ac:spMkLst>
        </pc:spChg>
        <pc:spChg chg="add mod">
          <ac:chgData name="Lundsgaard, Yolanda M." userId="S::yleeha@lsuhsc.edu::1c45dd09-112d-4655-bd36-6c0293bf62db" providerId="AD" clId="Web-{11D8F5F4-49B4-4DF5-88C7-0E3CEF3EFA55}" dt="2022-03-07T20:27:56.884" v="1324"/>
          <ac:spMkLst>
            <pc:docMk/>
            <pc:sldMk cId="238313623" sldId="291"/>
            <ac:spMk id="6" creationId="{4D8D44CD-7CF1-489E-8882-5F5B136ADCF9}"/>
          </ac:spMkLst>
        </pc:spChg>
        <pc:spChg chg="add mod">
          <ac:chgData name="Lundsgaard, Yolanda M." userId="S::yleeha@lsuhsc.edu::1c45dd09-112d-4655-bd36-6c0293bf62db" providerId="AD" clId="Web-{11D8F5F4-49B4-4DF5-88C7-0E3CEF3EFA55}" dt="2022-03-07T20:27:56.884" v="1324"/>
          <ac:spMkLst>
            <pc:docMk/>
            <pc:sldMk cId="238313623" sldId="291"/>
            <ac:spMk id="8" creationId="{D36D3E07-FC0D-4D0D-9469-24C7E756E922}"/>
          </ac:spMkLst>
        </pc:spChg>
      </pc:sldChg>
      <pc:sldChg chg="addSp delSp modSp new">
        <pc:chgData name="Lundsgaard, Yolanda M." userId="S::yleeha@lsuhsc.edu::1c45dd09-112d-4655-bd36-6c0293bf62db" providerId="AD" clId="Web-{11D8F5F4-49B4-4DF5-88C7-0E3CEF3EFA55}" dt="2022-03-07T21:02:33.869" v="1750" actId="1076"/>
        <pc:sldMkLst>
          <pc:docMk/>
          <pc:sldMk cId="3088334560" sldId="292"/>
        </pc:sldMkLst>
        <pc:spChg chg="add mod">
          <ac:chgData name="Lundsgaard, Yolanda M." userId="S::yleeha@lsuhsc.edu::1c45dd09-112d-4655-bd36-6c0293bf62db" providerId="AD" clId="Web-{11D8F5F4-49B4-4DF5-88C7-0E3CEF3EFA55}" dt="2022-03-07T21:00:01.302" v="1727" actId="1076"/>
          <ac:spMkLst>
            <pc:docMk/>
            <pc:sldMk cId="3088334560" sldId="292"/>
            <ac:spMk id="2" creationId="{62FF72D0-F4D3-476E-B3F0-E379284080D7}"/>
          </ac:spMkLst>
        </pc:spChg>
        <pc:spChg chg="add mod">
          <ac:chgData name="Lundsgaard, Yolanda M." userId="S::yleeha@lsuhsc.edu::1c45dd09-112d-4655-bd36-6c0293bf62db" providerId="AD" clId="Web-{11D8F5F4-49B4-4DF5-88C7-0E3CEF3EFA55}" dt="2022-03-07T21:00:58.257" v="1737" actId="20577"/>
          <ac:spMkLst>
            <pc:docMk/>
            <pc:sldMk cId="3088334560" sldId="292"/>
            <ac:spMk id="3" creationId="{8802B9AC-148E-40D2-A1E9-EB89DFE5B98C}"/>
          </ac:spMkLst>
        </pc:spChg>
        <pc:spChg chg="add mod">
          <ac:chgData name="Lundsgaard, Yolanda M." userId="S::yleeha@lsuhsc.edu::1c45dd09-112d-4655-bd36-6c0293bf62db" providerId="AD" clId="Web-{11D8F5F4-49B4-4DF5-88C7-0E3CEF3EFA55}" dt="2022-03-07T20:59:50.145" v="1725" actId="1076"/>
          <ac:spMkLst>
            <pc:docMk/>
            <pc:sldMk cId="3088334560" sldId="292"/>
            <ac:spMk id="4" creationId="{060B5431-811D-4A93-A19E-C9035AD94AAD}"/>
          </ac:spMkLst>
        </pc:spChg>
        <pc:spChg chg="add del">
          <ac:chgData name="Lundsgaard, Yolanda M." userId="S::yleeha@lsuhsc.edu::1c45dd09-112d-4655-bd36-6c0293bf62db" providerId="AD" clId="Web-{11D8F5F4-49B4-4DF5-88C7-0E3CEF3EFA55}" dt="2022-03-07T21:01:17.351" v="1738"/>
          <ac:spMkLst>
            <pc:docMk/>
            <pc:sldMk cId="3088334560" sldId="292"/>
            <ac:spMk id="5" creationId="{7E7DAD1C-C592-4C97-8F97-351C2A9EE414}"/>
          </ac:spMkLst>
        </pc:spChg>
        <pc:spChg chg="add mod">
          <ac:chgData name="Lundsgaard, Yolanda M." userId="S::yleeha@lsuhsc.edu::1c45dd09-112d-4655-bd36-6c0293bf62db" providerId="AD" clId="Web-{11D8F5F4-49B4-4DF5-88C7-0E3CEF3EFA55}" dt="2022-03-07T21:00:41.975" v="1735" actId="14100"/>
          <ac:spMkLst>
            <pc:docMk/>
            <pc:sldMk cId="3088334560" sldId="292"/>
            <ac:spMk id="6" creationId="{F40670C2-F374-4D4A-B496-DBA99E324534}"/>
          </ac:spMkLst>
        </pc:spChg>
        <pc:spChg chg="add mod">
          <ac:chgData name="Lundsgaard, Yolanda M." userId="S::yleeha@lsuhsc.edu::1c45dd09-112d-4655-bd36-6c0293bf62db" providerId="AD" clId="Web-{11D8F5F4-49B4-4DF5-88C7-0E3CEF3EFA55}" dt="2022-03-07T21:01:57.962" v="1743" actId="1076"/>
          <ac:spMkLst>
            <pc:docMk/>
            <pc:sldMk cId="3088334560" sldId="292"/>
            <ac:spMk id="7" creationId="{988D8B7E-34A8-4D21-9D8C-34C06D0D4380}"/>
          </ac:spMkLst>
        </pc:spChg>
        <pc:spChg chg="add mod">
          <ac:chgData name="Lundsgaard, Yolanda M." userId="S::yleeha@lsuhsc.edu::1c45dd09-112d-4655-bd36-6c0293bf62db" providerId="AD" clId="Web-{11D8F5F4-49B4-4DF5-88C7-0E3CEF3EFA55}" dt="2022-03-07T21:02:02.321" v="1744" actId="1076"/>
          <ac:spMkLst>
            <pc:docMk/>
            <pc:sldMk cId="3088334560" sldId="292"/>
            <ac:spMk id="8" creationId="{EDFDC1E5-B860-49FC-902D-3097C1AC85B7}"/>
          </ac:spMkLst>
        </pc:spChg>
        <pc:spChg chg="add mod">
          <ac:chgData name="Lundsgaard, Yolanda M." userId="S::yleeha@lsuhsc.edu::1c45dd09-112d-4655-bd36-6c0293bf62db" providerId="AD" clId="Web-{11D8F5F4-49B4-4DF5-88C7-0E3CEF3EFA55}" dt="2022-03-07T21:02:29.072" v="1749" actId="1076"/>
          <ac:spMkLst>
            <pc:docMk/>
            <pc:sldMk cId="3088334560" sldId="292"/>
            <ac:spMk id="9" creationId="{55A14676-E0CE-4CBD-9E8F-95D1EB301774}"/>
          </ac:spMkLst>
        </pc:spChg>
        <pc:spChg chg="add del">
          <ac:chgData name="Lundsgaard, Yolanda M." userId="S::yleeha@lsuhsc.edu::1c45dd09-112d-4655-bd36-6c0293bf62db" providerId="AD" clId="Web-{11D8F5F4-49B4-4DF5-88C7-0E3CEF3EFA55}" dt="2022-03-07T20:43:27.506" v="1568"/>
          <ac:spMkLst>
            <pc:docMk/>
            <pc:sldMk cId="3088334560" sldId="292"/>
            <ac:spMk id="10" creationId="{C82A3865-AF18-4AC5-925B-B53E63D3DA39}"/>
          </ac:spMkLst>
        </pc:spChg>
        <pc:spChg chg="add mod">
          <ac:chgData name="Lundsgaard, Yolanda M." userId="S::yleeha@lsuhsc.edu::1c45dd09-112d-4655-bd36-6c0293bf62db" providerId="AD" clId="Web-{11D8F5F4-49B4-4DF5-88C7-0E3CEF3EFA55}" dt="2022-03-07T21:02:33.869" v="1750" actId="1076"/>
          <ac:spMkLst>
            <pc:docMk/>
            <pc:sldMk cId="3088334560" sldId="292"/>
            <ac:spMk id="11" creationId="{605D17AE-1567-4991-9890-A7B25C3C6B18}"/>
          </ac:spMkLst>
        </pc:spChg>
        <pc:spChg chg="add mod">
          <ac:chgData name="Lundsgaard, Yolanda M." userId="S::yleeha@lsuhsc.edu::1c45dd09-112d-4655-bd36-6c0293bf62db" providerId="AD" clId="Web-{11D8F5F4-49B4-4DF5-88C7-0E3CEF3EFA55}" dt="2022-03-07T20:56:51.171" v="1698" actId="14100"/>
          <ac:spMkLst>
            <pc:docMk/>
            <pc:sldMk cId="3088334560" sldId="292"/>
            <ac:spMk id="12" creationId="{A3562F69-AD7E-447C-B6D8-E2BB6297D47F}"/>
          </ac:spMkLst>
        </pc:spChg>
      </pc:sldChg>
      <pc:sldChg chg="new del">
        <pc:chgData name="Lundsgaard, Yolanda M." userId="S::yleeha@lsuhsc.edu::1c45dd09-112d-4655-bd36-6c0293bf62db" providerId="AD" clId="Web-{11D8F5F4-49B4-4DF5-88C7-0E3CEF3EFA55}" dt="2022-03-07T21:19:47.306" v="2127"/>
        <pc:sldMkLst>
          <pc:docMk/>
          <pc:sldMk cId="801871511" sldId="294"/>
        </pc:sldMkLst>
      </pc:sldChg>
      <pc:sldChg chg="new del">
        <pc:chgData name="Lundsgaard, Yolanda M." userId="S::yleeha@lsuhsc.edu::1c45dd09-112d-4655-bd36-6c0293bf62db" providerId="AD" clId="Web-{11D8F5F4-49B4-4DF5-88C7-0E3CEF3EFA55}" dt="2022-03-07T21:24:20.377" v="2266"/>
        <pc:sldMkLst>
          <pc:docMk/>
          <pc:sldMk cId="1486167665" sldId="294"/>
        </pc:sldMkLst>
      </pc:sldChg>
      <pc:sldChg chg="modSp new ord">
        <pc:chgData name="Lundsgaard, Yolanda M." userId="S::yleeha@lsuhsc.edu::1c45dd09-112d-4655-bd36-6c0293bf62db" providerId="AD" clId="Web-{11D8F5F4-49B4-4DF5-88C7-0E3CEF3EFA55}" dt="2022-03-07T21:29:07.730" v="2406" actId="20577"/>
        <pc:sldMkLst>
          <pc:docMk/>
          <pc:sldMk cId="2943253532" sldId="294"/>
        </pc:sldMkLst>
        <pc:spChg chg="mod">
          <ac:chgData name="Lundsgaard, Yolanda M." userId="S::yleeha@lsuhsc.edu::1c45dd09-112d-4655-bd36-6c0293bf62db" providerId="AD" clId="Web-{11D8F5F4-49B4-4DF5-88C7-0E3CEF3EFA55}" dt="2022-03-07T21:24:50.972" v="2272" actId="20577"/>
          <ac:spMkLst>
            <pc:docMk/>
            <pc:sldMk cId="2943253532" sldId="294"/>
            <ac:spMk id="2" creationId="{1356F781-D686-49CB-A2BD-38060FFAFD06}"/>
          </ac:spMkLst>
        </pc:spChg>
        <pc:spChg chg="mod">
          <ac:chgData name="Lundsgaard, Yolanda M." userId="S::yleeha@lsuhsc.edu::1c45dd09-112d-4655-bd36-6c0293bf62db" providerId="AD" clId="Web-{11D8F5F4-49B4-4DF5-88C7-0E3CEF3EFA55}" dt="2022-03-07T21:29:07.730" v="2406" actId="20577"/>
          <ac:spMkLst>
            <pc:docMk/>
            <pc:sldMk cId="2943253532" sldId="294"/>
            <ac:spMk id="3" creationId="{7C6C2A37-812B-4479-9939-0F02E0BC968C}"/>
          </ac:spMkLst>
        </pc:spChg>
      </pc:sldChg>
      <pc:sldChg chg="modSp new del">
        <pc:chgData name="Lundsgaard, Yolanda M." userId="S::yleeha@lsuhsc.edu::1c45dd09-112d-4655-bd36-6c0293bf62db" providerId="AD" clId="Web-{11D8F5F4-49B4-4DF5-88C7-0E3CEF3EFA55}" dt="2022-03-07T21:21:22.106" v="2194"/>
        <pc:sldMkLst>
          <pc:docMk/>
          <pc:sldMk cId="359217921" sldId="295"/>
        </pc:sldMkLst>
        <pc:spChg chg="mod">
          <ac:chgData name="Lundsgaard, Yolanda M." userId="S::yleeha@lsuhsc.edu::1c45dd09-112d-4655-bd36-6c0293bf62db" providerId="AD" clId="Web-{11D8F5F4-49B4-4DF5-88C7-0E3CEF3EFA55}" dt="2022-03-07T21:20:12.792" v="2150" actId="20577"/>
          <ac:spMkLst>
            <pc:docMk/>
            <pc:sldMk cId="359217921" sldId="295"/>
            <ac:spMk id="2" creationId="{8D68EAAA-7243-4046-B219-AAADD0DFEA74}"/>
          </ac:spMkLst>
        </pc:spChg>
        <pc:spChg chg="mod">
          <ac:chgData name="Lundsgaard, Yolanda M." userId="S::yleeha@lsuhsc.edu::1c45dd09-112d-4655-bd36-6c0293bf62db" providerId="AD" clId="Web-{11D8F5F4-49B4-4DF5-88C7-0E3CEF3EFA55}" dt="2022-03-07T21:21:11.762" v="2192" actId="20577"/>
          <ac:spMkLst>
            <pc:docMk/>
            <pc:sldMk cId="359217921" sldId="295"/>
            <ac:spMk id="3" creationId="{7EF34715-A5FC-42C5-AADE-2618CA5DE726}"/>
          </ac:spMkLst>
        </pc:spChg>
      </pc:sldChg>
    </pc:docChg>
  </pc:docChgLst>
  <pc:docChgLst>
    <pc:chgData name="Lundsgaard, Yolanda M." userId="S::yleeha@lsuhsc.edu::1c45dd09-112d-4655-bd36-6c0293bf62db" providerId="AD" clId="Web-{5C6B03DA-6432-45D8-B870-77989217FA48}"/>
    <pc:docChg chg="modSld">
      <pc:chgData name="Lundsgaard, Yolanda M." userId="S::yleeha@lsuhsc.edu::1c45dd09-112d-4655-bd36-6c0293bf62db" providerId="AD" clId="Web-{5C6B03DA-6432-45D8-B870-77989217FA48}" dt="2022-03-02T18:34:05.646" v="221" actId="20577"/>
      <pc:docMkLst>
        <pc:docMk/>
      </pc:docMkLst>
      <pc:sldChg chg="modSp">
        <pc:chgData name="Lundsgaard, Yolanda M." userId="S::yleeha@lsuhsc.edu::1c45dd09-112d-4655-bd36-6c0293bf62db" providerId="AD" clId="Web-{5C6B03DA-6432-45D8-B870-77989217FA48}" dt="2022-03-02T18:34:05.646" v="221" actId="20577"/>
        <pc:sldMkLst>
          <pc:docMk/>
          <pc:sldMk cId="426563565" sldId="260"/>
        </pc:sldMkLst>
        <pc:spChg chg="mod">
          <ac:chgData name="Lundsgaard, Yolanda M." userId="S::yleeha@lsuhsc.edu::1c45dd09-112d-4655-bd36-6c0293bf62db" providerId="AD" clId="Web-{5C6B03DA-6432-45D8-B870-77989217FA48}" dt="2022-03-02T18:34:05.646" v="221" actId="20577"/>
          <ac:spMkLst>
            <pc:docMk/>
            <pc:sldMk cId="426563565" sldId="260"/>
            <ac:spMk id="3" creationId="{7CB37A5A-8E60-4EAD-A6DD-2257F6D3BB8C}"/>
          </ac:spMkLst>
        </pc:spChg>
      </pc:sldChg>
      <pc:sldChg chg="modSp">
        <pc:chgData name="Lundsgaard, Yolanda M." userId="S::yleeha@lsuhsc.edu::1c45dd09-112d-4655-bd36-6c0293bf62db" providerId="AD" clId="Web-{5C6B03DA-6432-45D8-B870-77989217FA48}" dt="2022-03-02T18:32:44.190" v="185" actId="20577"/>
        <pc:sldMkLst>
          <pc:docMk/>
          <pc:sldMk cId="460159692" sldId="270"/>
        </pc:sldMkLst>
        <pc:spChg chg="mod">
          <ac:chgData name="Lundsgaard, Yolanda M." userId="S::yleeha@lsuhsc.edu::1c45dd09-112d-4655-bd36-6c0293bf62db" providerId="AD" clId="Web-{5C6B03DA-6432-45D8-B870-77989217FA48}" dt="2022-03-02T18:32:44.190" v="185" actId="20577"/>
          <ac:spMkLst>
            <pc:docMk/>
            <pc:sldMk cId="460159692" sldId="270"/>
            <ac:spMk id="3" creationId="{731ADAC4-1D21-4D9A-A4A9-9AF9BA8004BB}"/>
          </ac:spMkLst>
        </pc:spChg>
      </pc:sldChg>
      <pc:sldChg chg="modSp">
        <pc:chgData name="Lundsgaard, Yolanda M." userId="S::yleeha@lsuhsc.edu::1c45dd09-112d-4655-bd36-6c0293bf62db" providerId="AD" clId="Web-{5C6B03DA-6432-45D8-B870-77989217FA48}" dt="2022-03-02T18:32:27.299" v="183" actId="20577"/>
        <pc:sldMkLst>
          <pc:docMk/>
          <pc:sldMk cId="3151597882" sldId="271"/>
        </pc:sldMkLst>
        <pc:spChg chg="mod">
          <ac:chgData name="Lundsgaard, Yolanda M." userId="S::yleeha@lsuhsc.edu::1c45dd09-112d-4655-bd36-6c0293bf62db" providerId="AD" clId="Web-{5C6B03DA-6432-45D8-B870-77989217FA48}" dt="2022-03-02T18:32:27.299" v="183" actId="20577"/>
          <ac:spMkLst>
            <pc:docMk/>
            <pc:sldMk cId="3151597882" sldId="271"/>
            <ac:spMk id="3" creationId="{DF2A035A-6E3A-4B29-A1FC-59FD6E622215}"/>
          </ac:spMkLst>
        </pc:spChg>
      </pc:sldChg>
    </pc:docChg>
  </pc:docChgLst>
  <pc:docChgLst>
    <pc:chgData name="Lundsgaard, Yolanda M." userId="S::yleeha@lsuhsc.edu::1c45dd09-112d-4655-bd36-6c0293bf62db" providerId="AD" clId="Web-{0FBA08DF-3632-4892-965C-633375CDD22A}"/>
    <pc:docChg chg="modSld">
      <pc:chgData name="Lundsgaard, Yolanda M." userId="S::yleeha@lsuhsc.edu::1c45dd09-112d-4655-bd36-6c0293bf62db" providerId="AD" clId="Web-{0FBA08DF-3632-4892-965C-633375CDD22A}" dt="2022-03-08T15:22:21.953" v="131" actId="20577"/>
      <pc:docMkLst>
        <pc:docMk/>
      </pc:docMkLst>
      <pc:sldChg chg="modSp">
        <pc:chgData name="Lundsgaard, Yolanda M." userId="S::yleeha@lsuhsc.edu::1c45dd09-112d-4655-bd36-6c0293bf62db" providerId="AD" clId="Web-{0FBA08DF-3632-4892-965C-633375CDD22A}" dt="2022-03-08T15:22:21.953" v="131" actId="20577"/>
        <pc:sldMkLst>
          <pc:docMk/>
          <pc:sldMk cId="4156491548" sldId="257"/>
        </pc:sldMkLst>
        <pc:spChg chg="mod">
          <ac:chgData name="Lundsgaard, Yolanda M." userId="S::yleeha@lsuhsc.edu::1c45dd09-112d-4655-bd36-6c0293bf62db" providerId="AD" clId="Web-{0FBA08DF-3632-4892-965C-633375CDD22A}" dt="2022-03-08T15:22:21.953" v="131" actId="20577"/>
          <ac:spMkLst>
            <pc:docMk/>
            <pc:sldMk cId="4156491548" sldId="257"/>
            <ac:spMk id="3" creationId="{E59BC953-39FA-44A4-8C0D-2AD3F19C5AB8}"/>
          </ac:spMkLst>
        </pc:spChg>
      </pc:sldChg>
      <pc:sldChg chg="modSp">
        <pc:chgData name="Lundsgaard, Yolanda M." userId="S::yleeha@lsuhsc.edu::1c45dd09-112d-4655-bd36-6c0293bf62db" providerId="AD" clId="Web-{0FBA08DF-3632-4892-965C-633375CDD22A}" dt="2022-03-08T15:21:33.905" v="126" actId="20577"/>
        <pc:sldMkLst>
          <pc:docMk/>
          <pc:sldMk cId="148362229" sldId="280"/>
        </pc:sldMkLst>
        <pc:spChg chg="mod">
          <ac:chgData name="Lundsgaard, Yolanda M." userId="S::yleeha@lsuhsc.edu::1c45dd09-112d-4655-bd36-6c0293bf62db" providerId="AD" clId="Web-{0FBA08DF-3632-4892-965C-633375CDD22A}" dt="2022-03-08T15:21:33.905" v="126" actId="20577"/>
          <ac:spMkLst>
            <pc:docMk/>
            <pc:sldMk cId="148362229" sldId="280"/>
            <ac:spMk id="3" creationId="{937DDB8F-BE01-4D22-B91A-F0DF022D4F7C}"/>
          </ac:spMkLst>
        </pc:spChg>
      </pc:sldChg>
      <pc:sldChg chg="modSp">
        <pc:chgData name="Lundsgaard, Yolanda M." userId="S::yleeha@lsuhsc.edu::1c45dd09-112d-4655-bd36-6c0293bf62db" providerId="AD" clId="Web-{0FBA08DF-3632-4892-965C-633375CDD22A}" dt="2022-03-08T15:19:17.417" v="119" actId="20577"/>
        <pc:sldMkLst>
          <pc:docMk/>
          <pc:sldMk cId="3088334560" sldId="292"/>
        </pc:sldMkLst>
        <pc:spChg chg="mod">
          <ac:chgData name="Lundsgaard, Yolanda M." userId="S::yleeha@lsuhsc.edu::1c45dd09-112d-4655-bd36-6c0293bf62db" providerId="AD" clId="Web-{0FBA08DF-3632-4892-965C-633375CDD22A}" dt="2022-03-08T15:19:17.417" v="119" actId="20577"/>
          <ac:spMkLst>
            <pc:docMk/>
            <pc:sldMk cId="3088334560" sldId="292"/>
            <ac:spMk id="12" creationId="{A3562F69-AD7E-447C-B6D8-E2BB6297D47F}"/>
          </ac:spMkLst>
        </pc:spChg>
      </pc:sldChg>
      <pc:sldChg chg="modSp">
        <pc:chgData name="Lundsgaard, Yolanda M." userId="S::yleeha@lsuhsc.edu::1c45dd09-112d-4655-bd36-6c0293bf62db" providerId="AD" clId="Web-{0FBA08DF-3632-4892-965C-633375CDD22A}" dt="2022-03-08T15:21:07.514" v="123" actId="1076"/>
        <pc:sldMkLst>
          <pc:docMk/>
          <pc:sldMk cId="2808761647" sldId="295"/>
        </pc:sldMkLst>
        <pc:spChg chg="mod">
          <ac:chgData name="Lundsgaard, Yolanda M." userId="S::yleeha@lsuhsc.edu::1c45dd09-112d-4655-bd36-6c0293bf62db" providerId="AD" clId="Web-{0FBA08DF-3632-4892-965C-633375CDD22A}" dt="2022-03-08T15:17:05.992" v="51" actId="20577"/>
          <ac:spMkLst>
            <pc:docMk/>
            <pc:sldMk cId="2808761647" sldId="295"/>
            <ac:spMk id="3" creationId="{B46901E9-4776-409C-B311-0019D11C14D4}"/>
          </ac:spMkLst>
        </pc:spChg>
        <pc:picChg chg="mod">
          <ac:chgData name="Lundsgaard, Yolanda M." userId="S::yleeha@lsuhsc.edu::1c45dd09-112d-4655-bd36-6c0293bf62db" providerId="AD" clId="Web-{0FBA08DF-3632-4892-965C-633375CDD22A}" dt="2022-03-08T15:19:43.183" v="122" actId="1076"/>
          <ac:picMkLst>
            <pc:docMk/>
            <pc:sldMk cId="2808761647" sldId="295"/>
            <ac:picMk id="4" creationId="{EA589583-A77A-4FBC-8BEF-DC9943FF8E70}"/>
          </ac:picMkLst>
        </pc:picChg>
        <pc:picChg chg="mod">
          <ac:chgData name="Lundsgaard, Yolanda M." userId="S::yleeha@lsuhsc.edu::1c45dd09-112d-4655-bd36-6c0293bf62db" providerId="AD" clId="Web-{0FBA08DF-3632-4892-965C-633375CDD22A}" dt="2022-03-08T15:21:07.514" v="123" actId="1076"/>
          <ac:picMkLst>
            <pc:docMk/>
            <pc:sldMk cId="2808761647" sldId="295"/>
            <ac:picMk id="5" creationId="{0AC9B7ED-2F3B-486A-AF4A-DED0828C8443}"/>
          </ac:picMkLst>
        </pc:picChg>
        <pc:cxnChg chg="mod">
          <ac:chgData name="Lundsgaard, Yolanda M." userId="S::yleeha@lsuhsc.edu::1c45dd09-112d-4655-bd36-6c0293bf62db" providerId="AD" clId="Web-{0FBA08DF-3632-4892-965C-633375CDD22A}" dt="2022-03-08T15:19:39.480" v="121" actId="1076"/>
          <ac:cxnSpMkLst>
            <pc:docMk/>
            <pc:sldMk cId="2808761647" sldId="295"/>
            <ac:cxnSpMk id="6" creationId="{C368F2BA-86B8-4D97-8B3D-7B4623D26C86}"/>
          </ac:cxnSpMkLst>
        </pc:cxnChg>
      </pc:sldChg>
    </pc:docChg>
  </pc:docChgLst>
  <pc:docChgLst>
    <pc:chgData clId="Web-{5C6B03DA-6432-45D8-B870-77989217FA48}"/>
    <pc:docChg chg="modSld">
      <pc:chgData name="" userId="" providerId="" clId="Web-{5C6B03DA-6432-45D8-B870-77989217FA48}" dt="2022-03-02T14:39:35.008" v="0" actId="20577"/>
      <pc:docMkLst>
        <pc:docMk/>
      </pc:docMkLst>
      <pc:sldChg chg="modSp">
        <pc:chgData name="" userId="" providerId="" clId="Web-{5C6B03DA-6432-45D8-B870-77989217FA48}" dt="2022-03-02T14:39:35.008" v="0" actId="20577"/>
        <pc:sldMkLst>
          <pc:docMk/>
          <pc:sldMk cId="3151597882" sldId="271"/>
        </pc:sldMkLst>
        <pc:spChg chg="mod">
          <ac:chgData name="" userId="" providerId="" clId="Web-{5C6B03DA-6432-45D8-B870-77989217FA48}" dt="2022-03-02T14:39:35.008" v="0" actId="20577"/>
          <ac:spMkLst>
            <pc:docMk/>
            <pc:sldMk cId="3151597882" sldId="271"/>
            <ac:spMk id="3" creationId="{DF2A035A-6E3A-4B29-A1FC-59FD6E622215}"/>
          </ac:spMkLst>
        </pc:spChg>
      </pc:sldChg>
    </pc:docChg>
  </pc:docChgLst>
  <pc:docChgLst>
    <pc:chgData name="Lundsgaard, Yolanda M." userId="S::yleeha@lsuhsc.edu::1c45dd09-112d-4655-bd36-6c0293bf62db" providerId="AD" clId="Web-{D370E50A-402A-4DE0-BE00-8DD1B5CD3744}"/>
    <pc:docChg chg="addSld delSld modSld sldOrd">
      <pc:chgData name="Lundsgaard, Yolanda M." userId="S::yleeha@lsuhsc.edu::1c45dd09-112d-4655-bd36-6c0293bf62db" providerId="AD" clId="Web-{D370E50A-402A-4DE0-BE00-8DD1B5CD3744}" dt="2022-03-07T15:52:00.233" v="205" actId="20577"/>
      <pc:docMkLst>
        <pc:docMk/>
      </pc:docMkLst>
      <pc:sldChg chg="modSp ord">
        <pc:chgData name="Lundsgaard, Yolanda M." userId="S::yleeha@lsuhsc.edu::1c45dd09-112d-4655-bd36-6c0293bf62db" providerId="AD" clId="Web-{D370E50A-402A-4DE0-BE00-8DD1B5CD3744}" dt="2022-03-07T15:36:17.821" v="24"/>
        <pc:sldMkLst>
          <pc:docMk/>
          <pc:sldMk cId="3151597882" sldId="271"/>
        </pc:sldMkLst>
        <pc:spChg chg="mod">
          <ac:chgData name="Lundsgaard, Yolanda M." userId="S::yleeha@lsuhsc.edu::1c45dd09-112d-4655-bd36-6c0293bf62db" providerId="AD" clId="Web-{D370E50A-402A-4DE0-BE00-8DD1B5CD3744}" dt="2022-03-07T15:23:32.460" v="15" actId="20577"/>
          <ac:spMkLst>
            <pc:docMk/>
            <pc:sldMk cId="3151597882" sldId="271"/>
            <ac:spMk id="3" creationId="{DF2A035A-6E3A-4B29-A1FC-59FD6E622215}"/>
          </ac:spMkLst>
        </pc:spChg>
      </pc:sldChg>
      <pc:sldChg chg="modSp new ord">
        <pc:chgData name="Lundsgaard, Yolanda M." userId="S::yleeha@lsuhsc.edu::1c45dd09-112d-4655-bd36-6c0293bf62db" providerId="AD" clId="Web-{D370E50A-402A-4DE0-BE00-8DD1B5CD3744}" dt="2022-03-07T15:45:25.818" v="103" actId="20577"/>
        <pc:sldMkLst>
          <pc:docMk/>
          <pc:sldMk cId="2983599630" sldId="272"/>
        </pc:sldMkLst>
        <pc:spChg chg="mod">
          <ac:chgData name="Lundsgaard, Yolanda M." userId="S::yleeha@lsuhsc.edu::1c45dd09-112d-4655-bd36-6c0293bf62db" providerId="AD" clId="Web-{D370E50A-402A-4DE0-BE00-8DD1B5CD3744}" dt="2022-03-07T15:44:03.628" v="65" actId="20577"/>
          <ac:spMkLst>
            <pc:docMk/>
            <pc:sldMk cId="2983599630" sldId="272"/>
            <ac:spMk id="2" creationId="{873A112A-A5F7-404D-95F8-2ACCE4616618}"/>
          </ac:spMkLst>
        </pc:spChg>
        <pc:spChg chg="mod">
          <ac:chgData name="Lundsgaard, Yolanda M." userId="S::yleeha@lsuhsc.edu::1c45dd09-112d-4655-bd36-6c0293bf62db" providerId="AD" clId="Web-{D370E50A-402A-4DE0-BE00-8DD1B5CD3744}" dt="2022-03-07T15:45:25.818" v="103" actId="20577"/>
          <ac:spMkLst>
            <pc:docMk/>
            <pc:sldMk cId="2983599630" sldId="272"/>
            <ac:spMk id="3" creationId="{E02D73A3-3063-4A65-8A3F-2001B2A7E658}"/>
          </ac:spMkLst>
        </pc:spChg>
      </pc:sldChg>
      <pc:sldChg chg="addSp delSp modSp new del">
        <pc:chgData name="Lundsgaard, Yolanda M." userId="S::yleeha@lsuhsc.edu::1c45dd09-112d-4655-bd36-6c0293bf62db" providerId="AD" clId="Web-{D370E50A-402A-4DE0-BE00-8DD1B5CD3744}" dt="2022-03-07T15:38:49.590" v="35"/>
        <pc:sldMkLst>
          <pc:docMk/>
          <pc:sldMk cId="1222634653" sldId="273"/>
        </pc:sldMkLst>
        <pc:spChg chg="mod">
          <ac:chgData name="Lundsgaard, Yolanda M." userId="S::yleeha@lsuhsc.edu::1c45dd09-112d-4655-bd36-6c0293bf62db" providerId="AD" clId="Web-{D370E50A-402A-4DE0-BE00-8DD1B5CD3744}" dt="2022-03-07T15:36:37.368" v="31" actId="20577"/>
          <ac:spMkLst>
            <pc:docMk/>
            <pc:sldMk cId="1222634653" sldId="273"/>
            <ac:spMk id="2" creationId="{A7092D16-19F4-4FDC-9BC1-C5B06BE847B8}"/>
          </ac:spMkLst>
        </pc:spChg>
        <pc:spChg chg="del">
          <ac:chgData name="Lundsgaard, Yolanda M." userId="S::yleeha@lsuhsc.edu::1c45dd09-112d-4655-bd36-6c0293bf62db" providerId="AD" clId="Web-{D370E50A-402A-4DE0-BE00-8DD1B5CD3744}" dt="2022-03-07T15:35:59.852" v="19"/>
          <ac:spMkLst>
            <pc:docMk/>
            <pc:sldMk cId="1222634653" sldId="273"/>
            <ac:spMk id="3" creationId="{43F4ACD9-8438-4B90-8F55-3EC5421E0FFB}"/>
          </ac:spMkLst>
        </pc:spChg>
        <pc:spChg chg="add mod">
          <ac:chgData name="Lundsgaard, Yolanda M." userId="S::yleeha@lsuhsc.edu::1c45dd09-112d-4655-bd36-6c0293bf62db" providerId="AD" clId="Web-{D370E50A-402A-4DE0-BE00-8DD1B5CD3744}" dt="2022-03-07T15:38:14.558" v="33"/>
          <ac:spMkLst>
            <pc:docMk/>
            <pc:sldMk cId="1222634653" sldId="273"/>
            <ac:spMk id="6" creationId="{AE279BAA-31EF-4544-BD0E-0F33971A6A53}"/>
          </ac:spMkLst>
        </pc:spChg>
        <pc:picChg chg="add del mod ord">
          <ac:chgData name="Lundsgaard, Yolanda M." userId="S::yleeha@lsuhsc.edu::1c45dd09-112d-4655-bd36-6c0293bf62db" providerId="AD" clId="Web-{D370E50A-402A-4DE0-BE00-8DD1B5CD3744}" dt="2022-03-07T15:38:14.558" v="33"/>
          <ac:picMkLst>
            <pc:docMk/>
            <pc:sldMk cId="1222634653" sldId="273"/>
            <ac:picMk id="4" creationId="{A9E075F3-1710-4A02-85B1-5686C2D3427F}"/>
          </ac:picMkLst>
        </pc:picChg>
      </pc:sldChg>
      <pc:sldChg chg="addSp modSp new del">
        <pc:chgData name="Lundsgaard, Yolanda M." userId="S::yleeha@lsuhsc.edu::1c45dd09-112d-4655-bd36-6c0293bf62db" providerId="AD" clId="Web-{D370E50A-402A-4DE0-BE00-8DD1B5CD3744}" dt="2022-03-07T15:49:10.323" v="140"/>
        <pc:sldMkLst>
          <pc:docMk/>
          <pc:sldMk cId="1242570091" sldId="274"/>
        </pc:sldMkLst>
        <pc:picChg chg="add mod">
          <ac:chgData name="Lundsgaard, Yolanda M." userId="S::yleeha@lsuhsc.edu::1c45dd09-112d-4655-bd36-6c0293bf62db" providerId="AD" clId="Web-{D370E50A-402A-4DE0-BE00-8DD1B5CD3744}" dt="2022-03-07T15:39:01.012" v="38" actId="14100"/>
          <ac:picMkLst>
            <pc:docMk/>
            <pc:sldMk cId="1242570091" sldId="274"/>
            <ac:picMk id="2" creationId="{2A636BF9-869E-4AB8-8833-96BE4B7CD97D}"/>
          </ac:picMkLst>
        </pc:picChg>
      </pc:sldChg>
      <pc:sldChg chg="addSp modSp new">
        <pc:chgData name="Lundsgaard, Yolanda M." userId="S::yleeha@lsuhsc.edu::1c45dd09-112d-4655-bd36-6c0293bf62db" providerId="AD" clId="Web-{D370E50A-402A-4DE0-BE00-8DD1B5CD3744}" dt="2022-03-07T15:41:44.625" v="52" actId="1076"/>
        <pc:sldMkLst>
          <pc:docMk/>
          <pc:sldMk cId="1262253522" sldId="275"/>
        </pc:sldMkLst>
        <pc:spChg chg="add">
          <ac:chgData name="Lundsgaard, Yolanda M." userId="S::yleeha@lsuhsc.edu::1c45dd09-112d-4655-bd36-6c0293bf62db" providerId="AD" clId="Web-{D370E50A-402A-4DE0-BE00-8DD1B5CD3744}" dt="2022-03-07T15:39:16.763" v="40"/>
          <ac:spMkLst>
            <pc:docMk/>
            <pc:sldMk cId="1262253522" sldId="275"/>
            <ac:spMk id="2" creationId="{0DE98FDB-2620-4956-9EDB-AC27A4A96E54}"/>
          </ac:spMkLst>
        </pc:spChg>
        <pc:picChg chg="add mod">
          <ac:chgData name="Lundsgaard, Yolanda M." userId="S::yleeha@lsuhsc.edu::1c45dd09-112d-4655-bd36-6c0293bf62db" providerId="AD" clId="Web-{D370E50A-402A-4DE0-BE00-8DD1B5CD3744}" dt="2022-03-07T15:41:44.625" v="52" actId="1076"/>
          <ac:picMkLst>
            <pc:docMk/>
            <pc:sldMk cId="1262253522" sldId="275"/>
            <ac:picMk id="3" creationId="{53A8F677-7979-44A9-A19E-7EEC46ABAF20}"/>
          </ac:picMkLst>
        </pc:picChg>
      </pc:sldChg>
      <pc:sldChg chg="addSp modSp new">
        <pc:chgData name="Lundsgaard, Yolanda M." userId="S::yleeha@lsuhsc.edu::1c45dd09-112d-4655-bd36-6c0293bf62db" providerId="AD" clId="Web-{D370E50A-402A-4DE0-BE00-8DD1B5CD3744}" dt="2022-03-07T15:43:30.487" v="60" actId="14100"/>
        <pc:sldMkLst>
          <pc:docMk/>
          <pc:sldMk cId="3296757305" sldId="276"/>
        </pc:sldMkLst>
        <pc:picChg chg="add mod">
          <ac:chgData name="Lundsgaard, Yolanda M." userId="S::yleeha@lsuhsc.edu::1c45dd09-112d-4655-bd36-6c0293bf62db" providerId="AD" clId="Web-{D370E50A-402A-4DE0-BE00-8DD1B5CD3744}" dt="2022-03-07T15:43:30.487" v="60" actId="14100"/>
          <ac:picMkLst>
            <pc:docMk/>
            <pc:sldMk cId="3296757305" sldId="276"/>
            <ac:picMk id="2" creationId="{CCA07F44-22B0-469D-9831-68C5947FFB6E}"/>
          </ac:picMkLst>
        </pc:picChg>
      </pc:sldChg>
      <pc:sldChg chg="new del ord">
        <pc:chgData name="Lundsgaard, Yolanda M." userId="S::yleeha@lsuhsc.edu::1c45dd09-112d-4655-bd36-6c0293bf62db" providerId="AD" clId="Web-{D370E50A-402A-4DE0-BE00-8DD1B5CD3744}" dt="2022-03-07T15:47:47.352" v="112"/>
        <pc:sldMkLst>
          <pc:docMk/>
          <pc:sldMk cId="342426675" sldId="277"/>
        </pc:sldMkLst>
      </pc:sldChg>
      <pc:sldChg chg="addSp modSp new">
        <pc:chgData name="Lundsgaard, Yolanda M." userId="S::yleeha@lsuhsc.edu::1c45dd09-112d-4655-bd36-6c0293bf62db" providerId="AD" clId="Web-{D370E50A-402A-4DE0-BE00-8DD1B5CD3744}" dt="2022-03-07T15:47:32.930" v="111" actId="14100"/>
        <pc:sldMkLst>
          <pc:docMk/>
          <pc:sldMk cId="1199957570" sldId="278"/>
        </pc:sldMkLst>
        <pc:picChg chg="add mod">
          <ac:chgData name="Lundsgaard, Yolanda M." userId="S::yleeha@lsuhsc.edu::1c45dd09-112d-4655-bd36-6c0293bf62db" providerId="AD" clId="Web-{D370E50A-402A-4DE0-BE00-8DD1B5CD3744}" dt="2022-03-07T15:47:32.930" v="111" actId="14100"/>
          <ac:picMkLst>
            <pc:docMk/>
            <pc:sldMk cId="1199957570" sldId="278"/>
            <ac:picMk id="2" creationId="{3E383035-1E1E-4728-835D-4721B3191F94}"/>
          </ac:picMkLst>
        </pc:picChg>
      </pc:sldChg>
      <pc:sldChg chg="addSp delSp modSp new">
        <pc:chgData name="Lundsgaard, Yolanda M." userId="S::yleeha@lsuhsc.edu::1c45dd09-112d-4655-bd36-6c0293bf62db" providerId="AD" clId="Web-{D370E50A-402A-4DE0-BE00-8DD1B5CD3744}" dt="2022-03-07T15:52:00.233" v="205" actId="20577"/>
        <pc:sldMkLst>
          <pc:docMk/>
          <pc:sldMk cId="2706953406" sldId="279"/>
        </pc:sldMkLst>
        <pc:spChg chg="mod">
          <ac:chgData name="Lundsgaard, Yolanda M." userId="S::yleeha@lsuhsc.edu::1c45dd09-112d-4655-bd36-6c0293bf62db" providerId="AD" clId="Web-{D370E50A-402A-4DE0-BE00-8DD1B5CD3744}" dt="2022-03-07T15:52:00.233" v="205" actId="20577"/>
          <ac:spMkLst>
            <pc:docMk/>
            <pc:sldMk cId="2706953406" sldId="279"/>
            <ac:spMk id="2" creationId="{014F22A2-F1E2-4EBF-B762-FD5F4D707CD1}"/>
          </ac:spMkLst>
        </pc:spChg>
        <pc:spChg chg="mod">
          <ac:chgData name="Lundsgaard, Yolanda M." userId="S::yleeha@lsuhsc.edu::1c45dd09-112d-4655-bd36-6c0293bf62db" providerId="AD" clId="Web-{D370E50A-402A-4DE0-BE00-8DD1B5CD3744}" dt="2022-03-07T15:49:33.714" v="145" actId="1076"/>
          <ac:spMkLst>
            <pc:docMk/>
            <pc:sldMk cId="2706953406" sldId="279"/>
            <ac:spMk id="3" creationId="{DC13440E-C8B8-490C-92B4-5C8D769C1212}"/>
          </ac:spMkLst>
        </pc:spChg>
        <pc:picChg chg="add mod">
          <ac:chgData name="Lundsgaard, Yolanda M." userId="S::yleeha@lsuhsc.edu::1c45dd09-112d-4655-bd36-6c0293bf62db" providerId="AD" clId="Web-{D370E50A-402A-4DE0-BE00-8DD1B5CD3744}" dt="2022-03-07T15:49:59.949" v="148" actId="14100"/>
          <ac:picMkLst>
            <pc:docMk/>
            <pc:sldMk cId="2706953406" sldId="279"/>
            <ac:picMk id="5" creationId="{DE6F506B-26F9-4EB9-86FA-D0CCE04F662C}"/>
          </ac:picMkLst>
        </pc:picChg>
        <pc:picChg chg="add del">
          <ac:chgData name="Lundsgaard, Yolanda M." userId="S::yleeha@lsuhsc.edu::1c45dd09-112d-4655-bd36-6c0293bf62db" providerId="AD" clId="Web-{D370E50A-402A-4DE0-BE00-8DD1B5CD3744}" dt="2022-03-07T15:49:49.042" v="147"/>
          <ac:picMkLst>
            <pc:docMk/>
            <pc:sldMk cId="2706953406" sldId="279"/>
            <ac:picMk id="6" creationId="{573A425F-D858-4E4D-8553-347F00029C56}"/>
          </ac:picMkLst>
        </pc:picChg>
      </pc:sldChg>
    </pc:docChg>
  </pc:docChgLst>
  <pc:docChgLst>
    <pc:chgData name="Cain, Julie" userId="S::jcain2@lsuhsc.edu::7031a6ef-8aea-406a-920b-c69685458425" providerId="AD" clId="Web-{A5F4EB5D-3A7C-4A24-AD0B-D9F846C585B6}"/>
    <pc:docChg chg="addSld delSld modSld sldOrd">
      <pc:chgData name="Cain, Julie" userId="S::jcain2@lsuhsc.edu::7031a6ef-8aea-406a-920b-c69685458425" providerId="AD" clId="Web-{A5F4EB5D-3A7C-4A24-AD0B-D9F846C585B6}" dt="2022-03-07T18:48:05.403" v="126" actId="1076"/>
      <pc:docMkLst>
        <pc:docMk/>
      </pc:docMkLst>
      <pc:sldChg chg="ord">
        <pc:chgData name="Cain, Julie" userId="S::jcain2@lsuhsc.edu::7031a6ef-8aea-406a-920b-c69685458425" providerId="AD" clId="Web-{A5F4EB5D-3A7C-4A24-AD0B-D9F846C585B6}" dt="2022-03-07T17:53:43.583" v="5"/>
        <pc:sldMkLst>
          <pc:docMk/>
          <pc:sldMk cId="3151597882" sldId="271"/>
        </pc:sldMkLst>
      </pc:sldChg>
      <pc:sldChg chg="add">
        <pc:chgData name="Cain, Julie" userId="S::jcain2@lsuhsc.edu::7031a6ef-8aea-406a-920b-c69685458425" providerId="AD" clId="Web-{A5F4EB5D-3A7C-4A24-AD0B-D9F846C585B6}" dt="2022-03-07T17:53:33.458" v="0"/>
        <pc:sldMkLst>
          <pc:docMk/>
          <pc:sldMk cId="148362229" sldId="280"/>
        </pc:sldMkLst>
      </pc:sldChg>
      <pc:sldChg chg="modSp add">
        <pc:chgData name="Cain, Julie" userId="S::jcain2@lsuhsc.edu::7031a6ef-8aea-406a-920b-c69685458425" providerId="AD" clId="Web-{A5F4EB5D-3A7C-4A24-AD0B-D9F846C585B6}" dt="2022-03-07T17:54:41.866" v="14" actId="20577"/>
        <pc:sldMkLst>
          <pc:docMk/>
          <pc:sldMk cId="3078214522" sldId="281"/>
        </pc:sldMkLst>
        <pc:spChg chg="mod">
          <ac:chgData name="Cain, Julie" userId="S::jcain2@lsuhsc.edu::7031a6ef-8aea-406a-920b-c69685458425" providerId="AD" clId="Web-{A5F4EB5D-3A7C-4A24-AD0B-D9F846C585B6}" dt="2022-03-07T17:54:41.866" v="14" actId="20577"/>
          <ac:spMkLst>
            <pc:docMk/>
            <pc:sldMk cId="3078214522" sldId="281"/>
            <ac:spMk id="3" creationId="{C439788B-0D1E-4BFB-A7A6-6F70CB7AA8E1}"/>
          </ac:spMkLst>
        </pc:spChg>
      </pc:sldChg>
      <pc:sldChg chg="add">
        <pc:chgData name="Cain, Julie" userId="S::jcain2@lsuhsc.edu::7031a6ef-8aea-406a-920b-c69685458425" providerId="AD" clId="Web-{A5F4EB5D-3A7C-4A24-AD0B-D9F846C585B6}" dt="2022-03-07T17:53:33.583" v="2"/>
        <pc:sldMkLst>
          <pc:docMk/>
          <pc:sldMk cId="740071517" sldId="282"/>
        </pc:sldMkLst>
      </pc:sldChg>
      <pc:sldChg chg="add">
        <pc:chgData name="Cain, Julie" userId="S::jcain2@lsuhsc.edu::7031a6ef-8aea-406a-920b-c69685458425" providerId="AD" clId="Web-{A5F4EB5D-3A7C-4A24-AD0B-D9F846C585B6}" dt="2022-03-07T17:53:33.630" v="3"/>
        <pc:sldMkLst>
          <pc:docMk/>
          <pc:sldMk cId="43176195" sldId="283"/>
        </pc:sldMkLst>
      </pc:sldChg>
      <pc:sldChg chg="modSp add">
        <pc:chgData name="Cain, Julie" userId="S::jcain2@lsuhsc.edu::7031a6ef-8aea-406a-920b-c69685458425" providerId="AD" clId="Web-{A5F4EB5D-3A7C-4A24-AD0B-D9F846C585B6}" dt="2022-03-07T17:54:03.381" v="8" actId="20577"/>
        <pc:sldMkLst>
          <pc:docMk/>
          <pc:sldMk cId="2975533014" sldId="284"/>
        </pc:sldMkLst>
        <pc:spChg chg="mod">
          <ac:chgData name="Cain, Julie" userId="S::jcain2@lsuhsc.edu::7031a6ef-8aea-406a-920b-c69685458425" providerId="AD" clId="Web-{A5F4EB5D-3A7C-4A24-AD0B-D9F846C585B6}" dt="2022-03-07T17:54:03.381" v="8" actId="20577"/>
          <ac:spMkLst>
            <pc:docMk/>
            <pc:sldMk cId="2975533014" sldId="284"/>
            <ac:spMk id="3" creationId="{7C4FB7F0-53C5-4EE2-9971-FB8A34006D16}"/>
          </ac:spMkLst>
        </pc:spChg>
      </pc:sldChg>
      <pc:sldChg chg="addSp delSp modSp new del">
        <pc:chgData name="Cain, Julie" userId="S::jcain2@lsuhsc.edu::7031a6ef-8aea-406a-920b-c69685458425" providerId="AD" clId="Web-{A5F4EB5D-3A7C-4A24-AD0B-D9F846C585B6}" dt="2022-03-07T18:38:25.122" v="45"/>
        <pc:sldMkLst>
          <pc:docMk/>
          <pc:sldMk cId="3705588869" sldId="285"/>
        </pc:sldMkLst>
        <pc:spChg chg="mod">
          <ac:chgData name="Cain, Julie" userId="S::jcain2@lsuhsc.edu::7031a6ef-8aea-406a-920b-c69685458425" providerId="AD" clId="Web-{A5F4EB5D-3A7C-4A24-AD0B-D9F846C585B6}" dt="2022-03-07T17:55:16.742" v="21" actId="20577"/>
          <ac:spMkLst>
            <pc:docMk/>
            <pc:sldMk cId="3705588869" sldId="285"/>
            <ac:spMk id="2" creationId="{942FF1F4-249C-4127-B775-3BC586F84D21}"/>
          </ac:spMkLst>
        </pc:spChg>
        <pc:spChg chg="add del">
          <ac:chgData name="Cain, Julie" userId="S::jcain2@lsuhsc.edu::7031a6ef-8aea-406a-920b-c69685458425" providerId="AD" clId="Web-{A5F4EB5D-3A7C-4A24-AD0B-D9F846C585B6}" dt="2022-03-07T17:56:33.697" v="24"/>
          <ac:spMkLst>
            <pc:docMk/>
            <pc:sldMk cId="3705588869" sldId="285"/>
            <ac:spMk id="3" creationId="{85044626-79D2-47F8-818B-0852CE96ABF2}"/>
          </ac:spMkLst>
        </pc:spChg>
        <pc:spChg chg="add del mod">
          <ac:chgData name="Cain, Julie" userId="S::jcain2@lsuhsc.edu::7031a6ef-8aea-406a-920b-c69685458425" providerId="AD" clId="Web-{A5F4EB5D-3A7C-4A24-AD0B-D9F846C585B6}" dt="2022-03-07T18:36:05.025" v="39"/>
          <ac:spMkLst>
            <pc:docMk/>
            <pc:sldMk cId="3705588869" sldId="285"/>
            <ac:spMk id="15" creationId="{F6D2E427-2D78-46CB-9407-6FF51790248F}"/>
          </ac:spMkLst>
        </pc:spChg>
        <pc:spChg chg="add del mod">
          <ac:chgData name="Cain, Julie" userId="S::jcain2@lsuhsc.edu::7031a6ef-8aea-406a-920b-c69685458425" providerId="AD" clId="Web-{A5F4EB5D-3A7C-4A24-AD0B-D9F846C585B6}" dt="2022-03-07T18:35:36.868" v="37"/>
          <ac:spMkLst>
            <pc:docMk/>
            <pc:sldMk cId="3705588869" sldId="285"/>
            <ac:spMk id="17" creationId="{B98132CA-560F-4B29-9105-E8D0407C2F90}"/>
          </ac:spMkLst>
        </pc:spChg>
        <pc:spChg chg="add mod">
          <ac:chgData name="Cain, Julie" userId="S::jcain2@lsuhsc.edu::7031a6ef-8aea-406a-920b-c69685458425" providerId="AD" clId="Web-{A5F4EB5D-3A7C-4A24-AD0B-D9F846C585B6}" dt="2022-03-07T18:36:05.071" v="42"/>
          <ac:spMkLst>
            <pc:docMk/>
            <pc:sldMk cId="3705588869" sldId="285"/>
            <ac:spMk id="20" creationId="{B0E13E72-1972-4A67-A07B-05547EB3FE49}"/>
          </ac:spMkLst>
        </pc:spChg>
        <pc:graphicFrameChg chg="add del mod ord modGraphic">
          <ac:chgData name="Cain, Julie" userId="S::jcain2@lsuhsc.edu::7031a6ef-8aea-406a-920b-c69685458425" providerId="AD" clId="Web-{A5F4EB5D-3A7C-4A24-AD0B-D9F846C585B6}" dt="2022-03-07T17:55:25.883" v="23"/>
          <ac:graphicFrameMkLst>
            <pc:docMk/>
            <pc:sldMk cId="3705588869" sldId="285"/>
            <ac:graphicFrameMk id="4" creationId="{1E848A10-C4E4-405A-BD8C-CE0EFE1043A3}"/>
          </ac:graphicFrameMkLst>
        </pc:graphicFrameChg>
        <pc:picChg chg="add del mod ord">
          <ac:chgData name="Cain, Julie" userId="S::jcain2@lsuhsc.edu::7031a6ef-8aea-406a-920b-c69685458425" providerId="AD" clId="Web-{A5F4EB5D-3A7C-4A24-AD0B-D9F846C585B6}" dt="2022-03-07T18:28:02.168" v="29"/>
          <ac:picMkLst>
            <pc:docMk/>
            <pc:sldMk cId="3705588869" sldId="285"/>
            <ac:picMk id="11" creationId="{E2FB2F5C-C98D-4863-BE6A-D992B2F2129C}"/>
          </ac:picMkLst>
        </pc:picChg>
        <pc:picChg chg="add del mod">
          <ac:chgData name="Cain, Julie" userId="S::jcain2@lsuhsc.edu::7031a6ef-8aea-406a-920b-c69685458425" providerId="AD" clId="Web-{A5F4EB5D-3A7C-4A24-AD0B-D9F846C585B6}" dt="2022-03-07T18:27:58.778" v="28"/>
          <ac:picMkLst>
            <pc:docMk/>
            <pc:sldMk cId="3705588869" sldId="285"/>
            <ac:picMk id="12" creationId="{6AE57531-529E-4A19-BFC0-17D32042DBC3}"/>
          </ac:picMkLst>
        </pc:picChg>
        <pc:picChg chg="add del mod">
          <ac:chgData name="Cain, Julie" userId="S::jcain2@lsuhsc.edu::7031a6ef-8aea-406a-920b-c69685458425" providerId="AD" clId="Web-{A5F4EB5D-3A7C-4A24-AD0B-D9F846C585B6}" dt="2022-03-07T18:28:26.372" v="30"/>
          <ac:picMkLst>
            <pc:docMk/>
            <pc:sldMk cId="3705588869" sldId="285"/>
            <ac:picMk id="13" creationId="{03774057-2D81-4212-B7EA-66554F7A3733}"/>
          </ac:picMkLst>
        </pc:picChg>
        <pc:picChg chg="add del mod ord">
          <ac:chgData name="Cain, Julie" userId="S::jcain2@lsuhsc.edu::7031a6ef-8aea-406a-920b-c69685458425" providerId="AD" clId="Web-{A5F4EB5D-3A7C-4A24-AD0B-D9F846C585B6}" dt="2022-03-07T18:35:36.868" v="38"/>
          <ac:picMkLst>
            <pc:docMk/>
            <pc:sldMk cId="3705588869" sldId="285"/>
            <ac:picMk id="16" creationId="{8B89EBB4-5737-45C5-A2BC-26F6ABE341D5}"/>
          </ac:picMkLst>
        </pc:picChg>
        <pc:picChg chg="add mod ord">
          <ac:chgData name="Cain, Julie" userId="S::jcain2@lsuhsc.edu::7031a6ef-8aea-406a-920b-c69685458425" providerId="AD" clId="Web-{A5F4EB5D-3A7C-4A24-AD0B-D9F846C585B6}" dt="2022-03-07T18:36:05.040" v="40"/>
          <ac:picMkLst>
            <pc:docMk/>
            <pc:sldMk cId="3705588869" sldId="285"/>
            <ac:picMk id="19" creationId="{5E4485F6-86D7-47F1-A476-2CF7ACF155F5}"/>
          </ac:picMkLst>
        </pc:picChg>
      </pc:sldChg>
      <pc:sldChg chg="addSp delSp modSp new mod setBg modClrScheme chgLayout">
        <pc:chgData name="Cain, Julie" userId="S::jcain2@lsuhsc.edu::7031a6ef-8aea-406a-920b-c69685458425" providerId="AD" clId="Web-{A5F4EB5D-3A7C-4A24-AD0B-D9F846C585B6}" dt="2022-03-07T18:48:05.403" v="126" actId="1076"/>
        <pc:sldMkLst>
          <pc:docMk/>
          <pc:sldMk cId="4050300391" sldId="286"/>
        </pc:sldMkLst>
        <pc:spChg chg="del">
          <ac:chgData name="Cain, Julie" userId="S::jcain2@lsuhsc.edu::7031a6ef-8aea-406a-920b-c69685458425" providerId="AD" clId="Web-{A5F4EB5D-3A7C-4A24-AD0B-D9F846C585B6}" dt="2022-03-07T18:38:19.637" v="44"/>
          <ac:spMkLst>
            <pc:docMk/>
            <pc:sldMk cId="4050300391" sldId="286"/>
            <ac:spMk id="2" creationId="{B605FB85-C16F-4985-B3B9-910CE5B4B0A4}"/>
          </ac:spMkLst>
        </pc:spChg>
        <pc:spChg chg="del">
          <ac:chgData name="Cain, Julie" userId="S::jcain2@lsuhsc.edu::7031a6ef-8aea-406a-920b-c69685458425" providerId="AD" clId="Web-{A5F4EB5D-3A7C-4A24-AD0B-D9F846C585B6}" dt="2022-03-07T18:38:19.637" v="44"/>
          <ac:spMkLst>
            <pc:docMk/>
            <pc:sldMk cId="4050300391" sldId="286"/>
            <ac:spMk id="3" creationId="{BA3D37AF-986F-4C1E-A9B3-9C9F5325D259}"/>
          </ac:spMkLst>
        </pc:spChg>
        <pc:spChg chg="add mod">
          <ac:chgData name="Cain, Julie" userId="S::jcain2@lsuhsc.edu::7031a6ef-8aea-406a-920b-c69685458425" providerId="AD" clId="Web-{A5F4EB5D-3A7C-4A24-AD0B-D9F846C585B6}" dt="2022-03-07T18:48:05.403" v="126" actId="1076"/>
          <ac:spMkLst>
            <pc:docMk/>
            <pc:sldMk cId="4050300391" sldId="286"/>
            <ac:spMk id="5" creationId="{C70B5712-179A-4E81-B073-B73A17FDDA42}"/>
          </ac:spMkLst>
        </pc:spChg>
        <pc:picChg chg="add del mod">
          <ac:chgData name="Cain, Julie" userId="S::jcain2@lsuhsc.edu::7031a6ef-8aea-406a-920b-c69685458425" providerId="AD" clId="Web-{A5F4EB5D-3A7C-4A24-AD0B-D9F846C585B6}" dt="2022-03-07T18:43:13.051" v="57"/>
          <ac:picMkLst>
            <pc:docMk/>
            <pc:sldMk cId="4050300391" sldId="286"/>
            <ac:picMk id="4" creationId="{E452164C-C436-4B77-B2AE-CDFEF7398662}"/>
          </ac:picMkLst>
        </pc:picChg>
      </pc:sldChg>
    </pc:docChg>
  </pc:docChgLst>
  <pc:docChgLst>
    <pc:chgData name="Cain, Julie" userId="S::jcain2@lsuhsc.edu::7031a6ef-8aea-406a-920b-c69685458425" providerId="AD" clId="Web-{731C0895-AE9E-4C5D-9A7D-A0272C824579}"/>
    <pc:docChg chg="delSld">
      <pc:chgData name="Cain, Julie" userId="S::jcain2@lsuhsc.edu::7031a6ef-8aea-406a-920b-c69685458425" providerId="AD" clId="Web-{731C0895-AE9E-4C5D-9A7D-A0272C824579}" dt="2022-03-07T17:51:53.026" v="6"/>
      <pc:docMkLst>
        <pc:docMk/>
      </pc:docMkLst>
      <pc:sldChg chg="del">
        <pc:chgData name="Cain, Julie" userId="S::jcain2@lsuhsc.edu::7031a6ef-8aea-406a-920b-c69685458425" providerId="AD" clId="Web-{731C0895-AE9E-4C5D-9A7D-A0272C824579}" dt="2022-03-07T17:51:53.026" v="6"/>
        <pc:sldMkLst>
          <pc:docMk/>
          <pc:sldMk cId="2604227948" sldId="259"/>
        </pc:sldMkLst>
      </pc:sldChg>
      <pc:sldChg chg="del">
        <pc:chgData name="Cain, Julie" userId="S::jcain2@lsuhsc.edu::7031a6ef-8aea-406a-920b-c69685458425" providerId="AD" clId="Web-{731C0895-AE9E-4C5D-9A7D-A0272C824579}" dt="2022-03-07T17:51:53.010" v="1"/>
        <pc:sldMkLst>
          <pc:docMk/>
          <pc:sldMk cId="426563565" sldId="260"/>
        </pc:sldMkLst>
      </pc:sldChg>
      <pc:sldChg chg="del">
        <pc:chgData name="Cain, Julie" userId="S::jcain2@lsuhsc.edu::7031a6ef-8aea-406a-920b-c69685458425" providerId="AD" clId="Web-{731C0895-AE9E-4C5D-9A7D-A0272C824579}" dt="2022-03-07T17:51:53.026" v="5"/>
        <pc:sldMkLst>
          <pc:docMk/>
          <pc:sldMk cId="2826644931" sldId="265"/>
        </pc:sldMkLst>
      </pc:sldChg>
      <pc:sldChg chg="del">
        <pc:chgData name="Cain, Julie" userId="S::jcain2@lsuhsc.edu::7031a6ef-8aea-406a-920b-c69685458425" providerId="AD" clId="Web-{731C0895-AE9E-4C5D-9A7D-A0272C824579}" dt="2022-03-07T17:51:53.010" v="4"/>
        <pc:sldMkLst>
          <pc:docMk/>
          <pc:sldMk cId="3428148351" sldId="267"/>
        </pc:sldMkLst>
      </pc:sldChg>
      <pc:sldChg chg="del">
        <pc:chgData name="Cain, Julie" userId="S::jcain2@lsuhsc.edu::7031a6ef-8aea-406a-920b-c69685458425" providerId="AD" clId="Web-{731C0895-AE9E-4C5D-9A7D-A0272C824579}" dt="2022-03-07T17:51:53.010" v="3"/>
        <pc:sldMkLst>
          <pc:docMk/>
          <pc:sldMk cId="2688095269" sldId="268"/>
        </pc:sldMkLst>
      </pc:sldChg>
      <pc:sldChg chg="del">
        <pc:chgData name="Cain, Julie" userId="S::jcain2@lsuhsc.edu::7031a6ef-8aea-406a-920b-c69685458425" providerId="AD" clId="Web-{731C0895-AE9E-4C5D-9A7D-A0272C824579}" dt="2022-03-07T17:51:53.010" v="2"/>
        <pc:sldMkLst>
          <pc:docMk/>
          <pc:sldMk cId="682089816" sldId="269"/>
        </pc:sldMkLst>
      </pc:sldChg>
      <pc:sldChg chg="del">
        <pc:chgData name="Cain, Julie" userId="S::jcain2@lsuhsc.edu::7031a6ef-8aea-406a-920b-c69685458425" providerId="AD" clId="Web-{731C0895-AE9E-4C5D-9A7D-A0272C824579}" dt="2022-03-07T17:51:53.010" v="0"/>
        <pc:sldMkLst>
          <pc:docMk/>
          <pc:sldMk cId="460159692" sldId="270"/>
        </pc:sldMkLst>
      </pc:sldChg>
    </pc:docChg>
  </pc:docChgLst>
  <pc:docChgLst>
    <pc:chgData name="Lundsgaard, Yolanda M." userId="S::yleeha@lsuhsc.edu::1c45dd09-112d-4655-bd36-6c0293bf62db" providerId="AD" clId="Web-{3E2C2B4E-F58B-47FC-B793-D4B267F32954}"/>
    <pc:docChg chg="addSld delSld modSld sldOrd">
      <pc:chgData name="Lundsgaard, Yolanda M." userId="S::yleeha@lsuhsc.edu::1c45dd09-112d-4655-bd36-6c0293bf62db" providerId="AD" clId="Web-{3E2C2B4E-F58B-47FC-B793-D4B267F32954}" dt="2022-02-14T20:36:43.267" v="1509" actId="20577"/>
      <pc:docMkLst>
        <pc:docMk/>
      </pc:docMkLst>
      <pc:sldChg chg="addSp modSp del mod ord modClrScheme chgLayout">
        <pc:chgData name="Lundsgaard, Yolanda M." userId="S::yleeha@lsuhsc.edu::1c45dd09-112d-4655-bd36-6c0293bf62db" providerId="AD" clId="Web-{3E2C2B4E-F58B-47FC-B793-D4B267F32954}" dt="2022-02-14T20:30:20.805" v="1429"/>
        <pc:sldMkLst>
          <pc:docMk/>
          <pc:sldMk cId="109857222" sldId="256"/>
        </pc:sldMkLst>
        <pc:spChg chg="add mod">
          <ac:chgData name="Lundsgaard, Yolanda M." userId="S::yleeha@lsuhsc.edu::1c45dd09-112d-4655-bd36-6c0293bf62db" providerId="AD" clId="Web-{3E2C2B4E-F58B-47FC-B793-D4B267F32954}" dt="2022-02-14T20:18:08.131" v="914"/>
          <ac:spMkLst>
            <pc:docMk/>
            <pc:sldMk cId="109857222" sldId="256"/>
            <ac:spMk id="2" creationId="{F0FA8E5E-9C13-441C-9E9C-2115A0C9EB59}"/>
          </ac:spMkLst>
        </pc:spChg>
        <pc:spChg chg="add mod">
          <ac:chgData name="Lundsgaard, Yolanda M." userId="S::yleeha@lsuhsc.edu::1c45dd09-112d-4655-bd36-6c0293bf62db" providerId="AD" clId="Web-{3E2C2B4E-F58B-47FC-B793-D4B267F32954}" dt="2022-02-14T20:18:08.131" v="914"/>
          <ac:spMkLst>
            <pc:docMk/>
            <pc:sldMk cId="109857222" sldId="256"/>
            <ac:spMk id="3" creationId="{490C05FC-6560-4225-A122-918F633B367C}"/>
          </ac:spMkLst>
        </pc:spChg>
      </pc:sldChg>
      <pc:sldChg chg="ord">
        <pc:chgData name="Lundsgaard, Yolanda M." userId="S::yleeha@lsuhsc.edu::1c45dd09-112d-4655-bd36-6c0293bf62db" providerId="AD" clId="Web-{3E2C2B4E-F58B-47FC-B793-D4B267F32954}" dt="2022-02-14T20:31:41.854" v="1439"/>
        <pc:sldMkLst>
          <pc:docMk/>
          <pc:sldMk cId="3488264796" sldId="258"/>
        </pc:sldMkLst>
      </pc:sldChg>
      <pc:sldChg chg="modSp ord">
        <pc:chgData name="Lundsgaard, Yolanda M." userId="S::yleeha@lsuhsc.edu::1c45dd09-112d-4655-bd36-6c0293bf62db" providerId="AD" clId="Web-{3E2C2B4E-F58B-47FC-B793-D4B267F32954}" dt="2022-02-14T20:36:43.267" v="1509" actId="20577"/>
        <pc:sldMkLst>
          <pc:docMk/>
          <pc:sldMk cId="2604227948" sldId="259"/>
        </pc:sldMkLst>
        <pc:spChg chg="mod">
          <ac:chgData name="Lundsgaard, Yolanda M." userId="S::yleeha@lsuhsc.edu::1c45dd09-112d-4655-bd36-6c0293bf62db" providerId="AD" clId="Web-{3E2C2B4E-F58B-47FC-B793-D4B267F32954}" dt="2022-02-14T20:36:43.267" v="1509" actId="20577"/>
          <ac:spMkLst>
            <pc:docMk/>
            <pc:sldMk cId="2604227948" sldId="259"/>
            <ac:spMk id="3" creationId="{E59BC953-39FA-44A4-8C0D-2AD3F19C5AB8}"/>
          </ac:spMkLst>
        </pc:spChg>
      </pc:sldChg>
      <pc:sldChg chg="ord">
        <pc:chgData name="Lundsgaard, Yolanda M." userId="S::yleeha@lsuhsc.edu::1c45dd09-112d-4655-bd36-6c0293bf62db" providerId="AD" clId="Web-{3E2C2B4E-F58B-47FC-B793-D4B267F32954}" dt="2022-02-14T20:27:24.457" v="1351"/>
        <pc:sldMkLst>
          <pc:docMk/>
          <pc:sldMk cId="426563565" sldId="260"/>
        </pc:sldMkLst>
      </pc:sldChg>
      <pc:sldChg chg="modSp new ord">
        <pc:chgData name="Lundsgaard, Yolanda M." userId="S::yleeha@lsuhsc.edu::1c45dd09-112d-4655-bd36-6c0293bf62db" providerId="AD" clId="Web-{3E2C2B4E-F58B-47FC-B793-D4B267F32954}" dt="2022-02-14T20:30:44.243" v="1435"/>
        <pc:sldMkLst>
          <pc:docMk/>
          <pc:sldMk cId="538453840" sldId="261"/>
        </pc:sldMkLst>
        <pc:spChg chg="mod">
          <ac:chgData name="Lundsgaard, Yolanda M." userId="S::yleeha@lsuhsc.edu::1c45dd09-112d-4655-bd36-6c0293bf62db" providerId="AD" clId="Web-{3E2C2B4E-F58B-47FC-B793-D4B267F32954}" dt="2022-02-14T19:48:48.994" v="4" actId="20577"/>
          <ac:spMkLst>
            <pc:docMk/>
            <pc:sldMk cId="538453840" sldId="261"/>
            <ac:spMk id="2" creationId="{36C2303E-7F0E-4113-84F0-74FB43AEE92B}"/>
          </ac:spMkLst>
        </pc:spChg>
      </pc:sldChg>
      <pc:sldChg chg="modSp new ord">
        <pc:chgData name="Lundsgaard, Yolanda M." userId="S::yleeha@lsuhsc.edu::1c45dd09-112d-4655-bd36-6c0293bf62db" providerId="AD" clId="Web-{3E2C2B4E-F58B-47FC-B793-D4B267F32954}" dt="2022-02-14T20:30:46.399" v="1436"/>
        <pc:sldMkLst>
          <pc:docMk/>
          <pc:sldMk cId="3371866486" sldId="262"/>
        </pc:sldMkLst>
        <pc:spChg chg="mod">
          <ac:chgData name="Lundsgaard, Yolanda M." userId="S::yleeha@lsuhsc.edu::1c45dd09-112d-4655-bd36-6c0293bf62db" providerId="AD" clId="Web-{3E2C2B4E-F58B-47FC-B793-D4B267F32954}" dt="2022-02-14T19:49:01.541" v="9" actId="20577"/>
          <ac:spMkLst>
            <pc:docMk/>
            <pc:sldMk cId="3371866486" sldId="262"/>
            <ac:spMk id="2" creationId="{0EFF681D-A899-44A2-949E-4BA1E7E41F91}"/>
          </ac:spMkLst>
        </pc:spChg>
        <pc:spChg chg="mod">
          <ac:chgData name="Lundsgaard, Yolanda M." userId="S::yleeha@lsuhsc.edu::1c45dd09-112d-4655-bd36-6c0293bf62db" providerId="AD" clId="Web-{3E2C2B4E-F58B-47FC-B793-D4B267F32954}" dt="2022-02-14T19:50:40.919" v="65" actId="20577"/>
          <ac:spMkLst>
            <pc:docMk/>
            <pc:sldMk cId="3371866486" sldId="262"/>
            <ac:spMk id="3" creationId="{50D76689-C0DD-44B8-B71E-E0A8AF288357}"/>
          </ac:spMkLst>
        </pc:spChg>
      </pc:sldChg>
      <pc:sldChg chg="modSp new ord">
        <pc:chgData name="Lundsgaard, Yolanda M." userId="S::yleeha@lsuhsc.edu::1c45dd09-112d-4655-bd36-6c0293bf62db" providerId="AD" clId="Web-{3E2C2B4E-F58B-47FC-B793-D4B267F32954}" dt="2022-02-14T20:30:51.009" v="1437"/>
        <pc:sldMkLst>
          <pc:docMk/>
          <pc:sldMk cId="2270681777" sldId="263"/>
        </pc:sldMkLst>
        <pc:spChg chg="mod">
          <ac:chgData name="Lundsgaard, Yolanda M." userId="S::yleeha@lsuhsc.edu::1c45dd09-112d-4655-bd36-6c0293bf62db" providerId="AD" clId="Web-{3E2C2B4E-F58B-47FC-B793-D4B267F32954}" dt="2022-02-14T19:51:29.201" v="76" actId="20577"/>
          <ac:spMkLst>
            <pc:docMk/>
            <pc:sldMk cId="2270681777" sldId="263"/>
            <ac:spMk id="2" creationId="{D9E18E39-A395-4D59-B149-02042355FFB3}"/>
          </ac:spMkLst>
        </pc:spChg>
        <pc:spChg chg="mod">
          <ac:chgData name="Lundsgaard, Yolanda M." userId="S::yleeha@lsuhsc.edu::1c45dd09-112d-4655-bd36-6c0293bf62db" providerId="AD" clId="Web-{3E2C2B4E-F58B-47FC-B793-D4B267F32954}" dt="2022-02-14T19:54:42.081" v="163" actId="20577"/>
          <ac:spMkLst>
            <pc:docMk/>
            <pc:sldMk cId="2270681777" sldId="263"/>
            <ac:spMk id="3" creationId="{2B2ED484-E629-468A-B83C-CEF68030B87A}"/>
          </ac:spMkLst>
        </pc:spChg>
      </pc:sldChg>
      <pc:sldChg chg="modSp new ord">
        <pc:chgData name="Lundsgaard, Yolanda M." userId="S::yleeha@lsuhsc.edu::1c45dd09-112d-4655-bd36-6c0293bf62db" providerId="AD" clId="Web-{3E2C2B4E-F58B-47FC-B793-D4B267F32954}" dt="2022-02-14T20:30:53.634" v="1438"/>
        <pc:sldMkLst>
          <pc:docMk/>
          <pc:sldMk cId="459261152" sldId="264"/>
        </pc:sldMkLst>
        <pc:spChg chg="mod">
          <ac:chgData name="Lundsgaard, Yolanda M." userId="S::yleeha@lsuhsc.edu::1c45dd09-112d-4655-bd36-6c0293bf62db" providerId="AD" clId="Web-{3E2C2B4E-F58B-47FC-B793-D4B267F32954}" dt="2022-02-14T19:56:28.302" v="181" actId="20577"/>
          <ac:spMkLst>
            <pc:docMk/>
            <pc:sldMk cId="459261152" sldId="264"/>
            <ac:spMk id="2" creationId="{4434DD2E-2A1F-47A1-ACBE-94A5D11FB45F}"/>
          </ac:spMkLst>
        </pc:spChg>
        <pc:spChg chg="mod">
          <ac:chgData name="Lundsgaard, Yolanda M." userId="S::yleeha@lsuhsc.edu::1c45dd09-112d-4655-bd36-6c0293bf62db" providerId="AD" clId="Web-{3E2C2B4E-F58B-47FC-B793-D4B267F32954}" dt="2022-02-14T20:07:48.725" v="682" actId="20577"/>
          <ac:spMkLst>
            <pc:docMk/>
            <pc:sldMk cId="459261152" sldId="264"/>
            <ac:spMk id="3" creationId="{498DB3B3-2D7B-4453-940A-80C6EEE2A615}"/>
          </ac:spMkLst>
        </pc:spChg>
      </pc:sldChg>
      <pc:sldChg chg="modSp new">
        <pc:chgData name="Lundsgaard, Yolanda M." userId="S::yleeha@lsuhsc.edu::1c45dd09-112d-4655-bd36-6c0293bf62db" providerId="AD" clId="Web-{3E2C2B4E-F58B-47FC-B793-D4B267F32954}" dt="2022-02-14T20:34:29.795" v="1502" actId="20577"/>
        <pc:sldMkLst>
          <pc:docMk/>
          <pc:sldMk cId="2826644931" sldId="265"/>
        </pc:sldMkLst>
        <pc:spChg chg="mod">
          <ac:chgData name="Lundsgaard, Yolanda M." userId="S::yleeha@lsuhsc.edu::1c45dd09-112d-4655-bd36-6c0293bf62db" providerId="AD" clId="Web-{3E2C2B4E-F58B-47FC-B793-D4B267F32954}" dt="2022-02-14T20:13:36.312" v="787" actId="20577"/>
          <ac:spMkLst>
            <pc:docMk/>
            <pc:sldMk cId="2826644931" sldId="265"/>
            <ac:spMk id="2" creationId="{02D296B1-B74D-4C09-ADE5-81D176CE93B9}"/>
          </ac:spMkLst>
        </pc:spChg>
        <pc:spChg chg="mod">
          <ac:chgData name="Lundsgaard, Yolanda M." userId="S::yleeha@lsuhsc.edu::1c45dd09-112d-4655-bd36-6c0293bf62db" providerId="AD" clId="Web-{3E2C2B4E-F58B-47FC-B793-D4B267F32954}" dt="2022-02-14T20:34:29.795" v="1502" actId="20577"/>
          <ac:spMkLst>
            <pc:docMk/>
            <pc:sldMk cId="2826644931" sldId="265"/>
            <ac:spMk id="3" creationId="{FA626F11-4362-4625-9E61-A8665AFB3E60}"/>
          </ac:spMkLst>
        </pc:spChg>
      </pc:sldChg>
      <pc:sldChg chg="modSp new">
        <pc:chgData name="Lundsgaard, Yolanda M." userId="S::yleeha@lsuhsc.edu::1c45dd09-112d-4655-bd36-6c0293bf62db" providerId="AD" clId="Web-{3E2C2B4E-F58B-47FC-B793-D4B267F32954}" dt="2022-02-14T20:12:15.997" v="783" actId="20577"/>
        <pc:sldMkLst>
          <pc:docMk/>
          <pc:sldMk cId="3323689604" sldId="266"/>
        </pc:sldMkLst>
        <pc:spChg chg="mod">
          <ac:chgData name="Lundsgaard, Yolanda M." userId="S::yleeha@lsuhsc.edu::1c45dd09-112d-4655-bd36-6c0293bf62db" providerId="AD" clId="Web-{3E2C2B4E-F58B-47FC-B793-D4B267F32954}" dt="2022-02-14T20:07:55.803" v="688" actId="20577"/>
          <ac:spMkLst>
            <pc:docMk/>
            <pc:sldMk cId="3323689604" sldId="266"/>
            <ac:spMk id="2" creationId="{EC69F8F5-EBD6-4833-9E0B-5CD79A5AD694}"/>
          </ac:spMkLst>
        </pc:spChg>
        <pc:spChg chg="mod">
          <ac:chgData name="Lundsgaard, Yolanda M." userId="S::yleeha@lsuhsc.edu::1c45dd09-112d-4655-bd36-6c0293bf62db" providerId="AD" clId="Web-{3E2C2B4E-F58B-47FC-B793-D4B267F32954}" dt="2022-02-14T20:12:15.997" v="783" actId="20577"/>
          <ac:spMkLst>
            <pc:docMk/>
            <pc:sldMk cId="3323689604" sldId="266"/>
            <ac:spMk id="3" creationId="{0CFACFE5-77CE-48B4-9EC5-7F8A21C104CA}"/>
          </ac:spMkLst>
        </pc:spChg>
      </pc:sldChg>
      <pc:sldChg chg="modSp new">
        <pc:chgData name="Lundsgaard, Yolanda M." userId="S::yleeha@lsuhsc.edu::1c45dd09-112d-4655-bd36-6c0293bf62db" providerId="AD" clId="Web-{3E2C2B4E-F58B-47FC-B793-D4B267F32954}" dt="2022-02-14T20:17:32.396" v="907" actId="20577"/>
        <pc:sldMkLst>
          <pc:docMk/>
          <pc:sldMk cId="3428148351" sldId="267"/>
        </pc:sldMkLst>
        <pc:spChg chg="mod">
          <ac:chgData name="Lundsgaard, Yolanda M." userId="S::yleeha@lsuhsc.edu::1c45dd09-112d-4655-bd36-6c0293bf62db" providerId="AD" clId="Web-{3E2C2B4E-F58B-47FC-B793-D4B267F32954}" dt="2022-02-14T20:14:52.329" v="804" actId="20577"/>
          <ac:spMkLst>
            <pc:docMk/>
            <pc:sldMk cId="3428148351" sldId="267"/>
            <ac:spMk id="2" creationId="{B1D5211C-A3D6-4C98-AD5D-BD073E114CCE}"/>
          </ac:spMkLst>
        </pc:spChg>
        <pc:spChg chg="mod">
          <ac:chgData name="Lundsgaard, Yolanda M." userId="S::yleeha@lsuhsc.edu::1c45dd09-112d-4655-bd36-6c0293bf62db" providerId="AD" clId="Web-{3E2C2B4E-F58B-47FC-B793-D4B267F32954}" dt="2022-02-14T20:17:32.396" v="907" actId="20577"/>
          <ac:spMkLst>
            <pc:docMk/>
            <pc:sldMk cId="3428148351" sldId="267"/>
            <ac:spMk id="3" creationId="{BB720236-4BD0-49EE-ADD7-40E9A2DD830C}"/>
          </ac:spMkLst>
        </pc:spChg>
      </pc:sldChg>
      <pc:sldChg chg="modSp new">
        <pc:chgData name="Lundsgaard, Yolanda M." userId="S::yleeha@lsuhsc.edu::1c45dd09-112d-4655-bd36-6c0293bf62db" providerId="AD" clId="Web-{3E2C2B4E-F58B-47FC-B793-D4B267F32954}" dt="2022-02-14T20:23:09.013" v="1160" actId="20577"/>
        <pc:sldMkLst>
          <pc:docMk/>
          <pc:sldMk cId="2688095269" sldId="268"/>
        </pc:sldMkLst>
        <pc:spChg chg="mod">
          <ac:chgData name="Lundsgaard, Yolanda M." userId="S::yleeha@lsuhsc.edu::1c45dd09-112d-4655-bd36-6c0293bf62db" providerId="AD" clId="Web-{3E2C2B4E-F58B-47FC-B793-D4B267F32954}" dt="2022-02-14T20:18:24.522" v="917" actId="20577"/>
          <ac:spMkLst>
            <pc:docMk/>
            <pc:sldMk cId="2688095269" sldId="268"/>
            <ac:spMk id="2" creationId="{39C77840-26CA-4E46-913A-1A2CDC054359}"/>
          </ac:spMkLst>
        </pc:spChg>
        <pc:spChg chg="mod">
          <ac:chgData name="Lundsgaard, Yolanda M." userId="S::yleeha@lsuhsc.edu::1c45dd09-112d-4655-bd36-6c0293bf62db" providerId="AD" clId="Web-{3E2C2B4E-F58B-47FC-B793-D4B267F32954}" dt="2022-02-14T20:23:09.013" v="1160" actId="20577"/>
          <ac:spMkLst>
            <pc:docMk/>
            <pc:sldMk cId="2688095269" sldId="268"/>
            <ac:spMk id="3" creationId="{0F00051F-1A5E-4C00-8110-8172872D3FED}"/>
          </ac:spMkLst>
        </pc:spChg>
      </pc:sldChg>
      <pc:sldChg chg="modSp new del">
        <pc:chgData name="Lundsgaard, Yolanda M." userId="S::yleeha@lsuhsc.edu::1c45dd09-112d-4655-bd36-6c0293bf62db" providerId="AD" clId="Web-{3E2C2B4E-F58B-47FC-B793-D4B267F32954}" dt="2022-02-14T20:18:00.662" v="913"/>
        <pc:sldMkLst>
          <pc:docMk/>
          <pc:sldMk cId="3411059946" sldId="268"/>
        </pc:sldMkLst>
        <pc:spChg chg="mod">
          <ac:chgData name="Lundsgaard, Yolanda M." userId="S::yleeha@lsuhsc.edu::1c45dd09-112d-4655-bd36-6c0293bf62db" providerId="AD" clId="Web-{3E2C2B4E-F58B-47FC-B793-D4B267F32954}" dt="2022-02-14T20:17:59.365" v="912" actId="20577"/>
          <ac:spMkLst>
            <pc:docMk/>
            <pc:sldMk cId="3411059946" sldId="268"/>
            <ac:spMk id="2" creationId="{DA7DD7AA-3A0D-4E83-BC99-59818F480F7D}"/>
          </ac:spMkLst>
        </pc:spChg>
      </pc:sldChg>
      <pc:sldChg chg="modSp new">
        <pc:chgData name="Lundsgaard, Yolanda M." userId="S::yleeha@lsuhsc.edu::1c45dd09-112d-4655-bd36-6c0293bf62db" providerId="AD" clId="Web-{3E2C2B4E-F58B-47FC-B793-D4B267F32954}" dt="2022-02-14T20:26:46.831" v="1345" actId="20577"/>
        <pc:sldMkLst>
          <pc:docMk/>
          <pc:sldMk cId="682089816" sldId="269"/>
        </pc:sldMkLst>
        <pc:spChg chg="mod">
          <ac:chgData name="Lundsgaard, Yolanda M." userId="S::yleeha@lsuhsc.edu::1c45dd09-112d-4655-bd36-6c0293bf62db" providerId="AD" clId="Web-{3E2C2B4E-F58B-47FC-B793-D4B267F32954}" dt="2022-02-14T20:23:19.451" v="1165" actId="20577"/>
          <ac:spMkLst>
            <pc:docMk/>
            <pc:sldMk cId="682089816" sldId="269"/>
            <ac:spMk id="2" creationId="{E9CE9AA0-E40E-4CA5-9BFA-0168083F148F}"/>
          </ac:spMkLst>
        </pc:spChg>
        <pc:spChg chg="mod">
          <ac:chgData name="Lundsgaard, Yolanda M." userId="S::yleeha@lsuhsc.edu::1c45dd09-112d-4655-bd36-6c0293bf62db" providerId="AD" clId="Web-{3E2C2B4E-F58B-47FC-B793-D4B267F32954}" dt="2022-02-14T20:26:46.831" v="1345" actId="20577"/>
          <ac:spMkLst>
            <pc:docMk/>
            <pc:sldMk cId="682089816" sldId="269"/>
            <ac:spMk id="3" creationId="{C2A0F813-2DAA-4FF9-AC01-D62F2FE513CA}"/>
          </ac:spMkLst>
        </pc:spChg>
      </pc:sldChg>
      <pc:sldChg chg="modSp new">
        <pc:chgData name="Lundsgaard, Yolanda M." userId="S::yleeha@lsuhsc.edu::1c45dd09-112d-4655-bd36-6c0293bf62db" providerId="AD" clId="Web-{3E2C2B4E-F58B-47FC-B793-D4B267F32954}" dt="2022-02-14T20:29:56.273" v="1428" actId="20577"/>
        <pc:sldMkLst>
          <pc:docMk/>
          <pc:sldMk cId="460159692" sldId="270"/>
        </pc:sldMkLst>
        <pc:spChg chg="mod">
          <ac:chgData name="Lundsgaard, Yolanda M." userId="S::yleeha@lsuhsc.edu::1c45dd09-112d-4655-bd36-6c0293bf62db" providerId="AD" clId="Web-{3E2C2B4E-F58B-47FC-B793-D4B267F32954}" dt="2022-02-14T20:27:03.222" v="1349" actId="20577"/>
          <ac:spMkLst>
            <pc:docMk/>
            <pc:sldMk cId="460159692" sldId="270"/>
            <ac:spMk id="2" creationId="{396F7138-0927-4227-83D2-F13662A64A5F}"/>
          </ac:spMkLst>
        </pc:spChg>
        <pc:spChg chg="mod">
          <ac:chgData name="Lundsgaard, Yolanda M." userId="S::yleeha@lsuhsc.edu::1c45dd09-112d-4655-bd36-6c0293bf62db" providerId="AD" clId="Web-{3E2C2B4E-F58B-47FC-B793-D4B267F32954}" dt="2022-02-14T20:29:56.273" v="1428" actId="20577"/>
          <ac:spMkLst>
            <pc:docMk/>
            <pc:sldMk cId="460159692" sldId="270"/>
            <ac:spMk id="3" creationId="{731ADAC4-1D21-4D9A-A4A9-9AF9BA8004BB}"/>
          </ac:spMkLst>
        </pc:spChg>
      </pc:sldChg>
      <pc:sldChg chg="modSp new">
        <pc:chgData name="Lundsgaard, Yolanda M." userId="S::yleeha@lsuhsc.edu::1c45dd09-112d-4655-bd36-6c0293bf62db" providerId="AD" clId="Web-{3E2C2B4E-F58B-47FC-B793-D4B267F32954}" dt="2022-02-14T20:30:38.430" v="1434" actId="20577"/>
        <pc:sldMkLst>
          <pc:docMk/>
          <pc:sldMk cId="3151597882" sldId="271"/>
        </pc:sldMkLst>
        <pc:spChg chg="mod">
          <ac:chgData name="Lundsgaard, Yolanda M." userId="S::yleeha@lsuhsc.edu::1c45dd09-112d-4655-bd36-6c0293bf62db" providerId="AD" clId="Web-{3E2C2B4E-F58B-47FC-B793-D4B267F32954}" dt="2022-02-14T20:30:38.430" v="1434" actId="20577"/>
          <ac:spMkLst>
            <pc:docMk/>
            <pc:sldMk cId="3151597882" sldId="271"/>
            <ac:spMk id="2" creationId="{A07C16C1-7226-4396-B627-7124ACB9DF81}"/>
          </ac:spMkLst>
        </pc:spChg>
      </pc:sldChg>
    </pc:docChg>
  </pc:docChgLst>
  <pc:docChgLst>
    <pc:chgData name="Lundsgaard, Yolanda M." userId="S::yleeha@lsuhsc.edu::1c45dd09-112d-4655-bd36-6c0293bf62db" providerId="AD" clId="Web-{B3B71C27-D4D1-448E-A22A-6B258E806A3A}"/>
    <pc:docChg chg="modSld">
      <pc:chgData name="Lundsgaard, Yolanda M." userId="S::yleeha@lsuhsc.edu::1c45dd09-112d-4655-bd36-6c0293bf62db" providerId="AD" clId="Web-{B3B71C27-D4D1-448E-A22A-6B258E806A3A}" dt="2022-02-14T19:40:43.364" v="5" actId="20577"/>
      <pc:docMkLst>
        <pc:docMk/>
      </pc:docMkLst>
      <pc:sldChg chg="modSp">
        <pc:chgData name="Lundsgaard, Yolanda M." userId="S::yleeha@lsuhsc.edu::1c45dd09-112d-4655-bd36-6c0293bf62db" providerId="AD" clId="Web-{B3B71C27-D4D1-448E-A22A-6B258E806A3A}" dt="2022-02-14T19:40:43.364" v="5" actId="20577"/>
        <pc:sldMkLst>
          <pc:docMk/>
          <pc:sldMk cId="426563565" sldId="260"/>
        </pc:sldMkLst>
        <pc:spChg chg="mod">
          <ac:chgData name="Lundsgaard, Yolanda M." userId="S::yleeha@lsuhsc.edu::1c45dd09-112d-4655-bd36-6c0293bf62db" providerId="AD" clId="Web-{B3B71C27-D4D1-448E-A22A-6B258E806A3A}" dt="2022-02-14T19:40:43.364" v="5" actId="20577"/>
          <ac:spMkLst>
            <pc:docMk/>
            <pc:sldMk cId="426563565" sldId="260"/>
            <ac:spMk id="3" creationId="{7CB37A5A-8E60-4EAD-A6DD-2257F6D3BB8C}"/>
          </ac:spMkLst>
        </pc:spChg>
      </pc:sldChg>
    </pc:docChg>
  </pc:docChgLst>
  <pc:docChgLst>
    <pc:chgData name="Lundsgaard, Yolanda M." userId="S::yleeha@lsuhsc.edu::1c45dd09-112d-4655-bd36-6c0293bf62db" providerId="AD" clId="Web-{1D3B0C4D-7F31-46F6-992F-16E2A8EF59DE}"/>
    <pc:docChg chg="addSld modSld">
      <pc:chgData name="Lundsgaard, Yolanda M." userId="S::yleeha@lsuhsc.edu::1c45dd09-112d-4655-bd36-6c0293bf62db" providerId="AD" clId="Web-{1D3B0C4D-7F31-46F6-992F-16E2A8EF59DE}" dt="2022-03-07T22:46:15.967" v="533" actId="20577"/>
      <pc:docMkLst>
        <pc:docMk/>
      </pc:docMkLst>
      <pc:sldChg chg="modSp">
        <pc:chgData name="Lundsgaard, Yolanda M." userId="S::yleeha@lsuhsc.edu::1c45dd09-112d-4655-bd36-6c0293bf62db" providerId="AD" clId="Web-{1D3B0C4D-7F31-46F6-992F-16E2A8EF59DE}" dt="2022-03-07T22:20:02.813" v="6" actId="20577"/>
        <pc:sldMkLst>
          <pc:docMk/>
          <pc:sldMk cId="459261152" sldId="264"/>
        </pc:sldMkLst>
        <pc:spChg chg="mod">
          <ac:chgData name="Lundsgaard, Yolanda M." userId="S::yleeha@lsuhsc.edu::1c45dd09-112d-4655-bd36-6c0293bf62db" providerId="AD" clId="Web-{1D3B0C4D-7F31-46F6-992F-16E2A8EF59DE}" dt="2022-03-07T22:20:02.813" v="6" actId="20577"/>
          <ac:spMkLst>
            <pc:docMk/>
            <pc:sldMk cId="459261152" sldId="264"/>
            <ac:spMk id="3" creationId="{498DB3B3-2D7B-4453-940A-80C6EEE2A615}"/>
          </ac:spMkLst>
        </pc:spChg>
      </pc:sldChg>
      <pc:sldChg chg="modSp">
        <pc:chgData name="Lundsgaard, Yolanda M." userId="S::yleeha@lsuhsc.edu::1c45dd09-112d-4655-bd36-6c0293bf62db" providerId="AD" clId="Web-{1D3B0C4D-7F31-46F6-992F-16E2A8EF59DE}" dt="2022-03-07T22:19:54.250" v="3" actId="20577"/>
        <pc:sldMkLst>
          <pc:docMk/>
          <pc:sldMk cId="3323689604" sldId="266"/>
        </pc:sldMkLst>
        <pc:spChg chg="mod">
          <ac:chgData name="Lundsgaard, Yolanda M." userId="S::yleeha@lsuhsc.edu::1c45dd09-112d-4655-bd36-6c0293bf62db" providerId="AD" clId="Web-{1D3B0C4D-7F31-46F6-992F-16E2A8EF59DE}" dt="2022-03-07T22:19:54.250" v="3" actId="20577"/>
          <ac:spMkLst>
            <pc:docMk/>
            <pc:sldMk cId="3323689604" sldId="266"/>
            <ac:spMk id="3" creationId="{0CFACFE5-77CE-48B4-9EC5-7F8A21C104CA}"/>
          </ac:spMkLst>
        </pc:spChg>
      </pc:sldChg>
      <pc:sldChg chg="modSp">
        <pc:chgData name="Lundsgaard, Yolanda M." userId="S::yleeha@lsuhsc.edu::1c45dd09-112d-4655-bd36-6c0293bf62db" providerId="AD" clId="Web-{1D3B0C4D-7F31-46F6-992F-16E2A8EF59DE}" dt="2022-03-07T22:25:57.245" v="141" actId="20577"/>
        <pc:sldMkLst>
          <pc:docMk/>
          <pc:sldMk cId="2983599630" sldId="272"/>
        </pc:sldMkLst>
        <pc:spChg chg="mod">
          <ac:chgData name="Lundsgaard, Yolanda M." userId="S::yleeha@lsuhsc.edu::1c45dd09-112d-4655-bd36-6c0293bf62db" providerId="AD" clId="Web-{1D3B0C4D-7F31-46F6-992F-16E2A8EF59DE}" dt="2022-03-07T22:25:57.245" v="141" actId="20577"/>
          <ac:spMkLst>
            <pc:docMk/>
            <pc:sldMk cId="2983599630" sldId="272"/>
            <ac:spMk id="3" creationId="{E02D73A3-3063-4A65-8A3F-2001B2A7E658}"/>
          </ac:spMkLst>
        </pc:spChg>
      </pc:sldChg>
      <pc:sldChg chg="addSp modSp new mod modClrScheme chgLayout">
        <pc:chgData name="Lundsgaard, Yolanda M." userId="S::yleeha@lsuhsc.edu::1c45dd09-112d-4655-bd36-6c0293bf62db" providerId="AD" clId="Web-{1D3B0C4D-7F31-46F6-992F-16E2A8EF59DE}" dt="2022-03-07T22:46:15.967" v="533" actId="20577"/>
        <pc:sldMkLst>
          <pc:docMk/>
          <pc:sldMk cId="2808761647" sldId="295"/>
        </pc:sldMkLst>
        <pc:spChg chg="mod">
          <ac:chgData name="Lundsgaard, Yolanda M." userId="S::yleeha@lsuhsc.edu::1c45dd09-112d-4655-bd36-6c0293bf62db" providerId="AD" clId="Web-{1D3B0C4D-7F31-46F6-992F-16E2A8EF59DE}" dt="2022-03-07T22:44:19.387" v="518" actId="14100"/>
          <ac:spMkLst>
            <pc:docMk/>
            <pc:sldMk cId="2808761647" sldId="295"/>
            <ac:spMk id="2" creationId="{6615EBBF-5CC7-4E0F-849B-35EA1D93EE80}"/>
          </ac:spMkLst>
        </pc:spChg>
        <pc:spChg chg="mod">
          <ac:chgData name="Lundsgaard, Yolanda M." userId="S::yleeha@lsuhsc.edu::1c45dd09-112d-4655-bd36-6c0293bf62db" providerId="AD" clId="Web-{1D3B0C4D-7F31-46F6-992F-16E2A8EF59DE}" dt="2022-03-07T22:46:15.967" v="533" actId="20577"/>
          <ac:spMkLst>
            <pc:docMk/>
            <pc:sldMk cId="2808761647" sldId="295"/>
            <ac:spMk id="3" creationId="{B46901E9-4776-409C-B311-0019D11C14D4}"/>
          </ac:spMkLst>
        </pc:spChg>
        <pc:picChg chg="add mod">
          <ac:chgData name="Lundsgaard, Yolanda M." userId="S::yleeha@lsuhsc.edu::1c45dd09-112d-4655-bd36-6c0293bf62db" providerId="AD" clId="Web-{1D3B0C4D-7F31-46F6-992F-16E2A8EF59DE}" dt="2022-03-07T22:44:49.339" v="521" actId="14100"/>
          <ac:picMkLst>
            <pc:docMk/>
            <pc:sldMk cId="2808761647" sldId="295"/>
            <ac:picMk id="4" creationId="{EA589583-A77A-4FBC-8BEF-DC9943FF8E70}"/>
          </ac:picMkLst>
        </pc:picChg>
        <pc:picChg chg="add mod">
          <ac:chgData name="Lundsgaard, Yolanda M." userId="S::yleeha@lsuhsc.edu::1c45dd09-112d-4655-bd36-6c0293bf62db" providerId="AD" clId="Web-{1D3B0C4D-7F31-46F6-992F-16E2A8EF59DE}" dt="2022-03-07T22:43:14.759" v="495" actId="1076"/>
          <ac:picMkLst>
            <pc:docMk/>
            <pc:sldMk cId="2808761647" sldId="295"/>
            <ac:picMk id="5" creationId="{0AC9B7ED-2F3B-486A-AF4A-DED0828C8443}"/>
          </ac:picMkLst>
        </pc:picChg>
        <pc:cxnChg chg="add mod">
          <ac:chgData name="Lundsgaard, Yolanda M." userId="S::yleeha@lsuhsc.edu::1c45dd09-112d-4655-bd36-6c0293bf62db" providerId="AD" clId="Web-{1D3B0C4D-7F31-46F6-992F-16E2A8EF59DE}" dt="2022-03-07T22:41:54.616" v="469" actId="1076"/>
          <ac:cxnSpMkLst>
            <pc:docMk/>
            <pc:sldMk cId="2808761647" sldId="295"/>
            <ac:cxnSpMk id="6" creationId="{C368F2BA-86B8-4D97-8B3D-7B4623D26C86}"/>
          </ac:cxnSpMkLst>
        </pc:cxnChg>
      </pc:sldChg>
    </pc:docChg>
  </pc:docChgLst>
  <pc:docChgLst>
    <pc:chgData name="Lincoln, Treva E." userId="S::tlinco@lsuhsc.edu::cb770d70-1783-4dd9-a92e-b13f9f754538" providerId="AD" clId="Web-{9EDD3B0D-CAFA-49DB-B8C2-E82A76766B17}"/>
    <pc:docChg chg="addSld modSld sldOrd addMainMaster modMainMaster">
      <pc:chgData name="Lincoln, Treva E." userId="S::tlinco@lsuhsc.edu::cb770d70-1783-4dd9-a92e-b13f9f754538" providerId="AD" clId="Web-{9EDD3B0D-CAFA-49DB-B8C2-E82A76766B17}" dt="2022-02-14T17:21:42.425" v="142" actId="20577"/>
      <pc:docMkLst>
        <pc:docMk/>
      </pc:docMkLst>
      <pc:sldChg chg="delSp">
        <pc:chgData name="Lincoln, Treva E." userId="S::tlinco@lsuhsc.edu::cb770d70-1783-4dd9-a92e-b13f9f754538" providerId="AD" clId="Web-{9EDD3B0D-CAFA-49DB-B8C2-E82A76766B17}" dt="2022-02-14T16:59:23.216" v="44"/>
        <pc:sldMkLst>
          <pc:docMk/>
          <pc:sldMk cId="109857222" sldId="256"/>
        </pc:sldMkLst>
        <pc:picChg chg="del">
          <ac:chgData name="Lincoln, Treva E." userId="S::tlinco@lsuhsc.edu::cb770d70-1783-4dd9-a92e-b13f9f754538" providerId="AD" clId="Web-{9EDD3B0D-CAFA-49DB-B8C2-E82A76766B17}" dt="2022-02-14T16:59:23.216" v="44"/>
          <ac:picMkLst>
            <pc:docMk/>
            <pc:sldMk cId="109857222" sldId="256"/>
            <ac:picMk id="5" creationId="{AD6D85B7-2DD4-46E6-8E23-842C57BC7B27}"/>
          </ac:picMkLst>
        </pc:picChg>
      </pc:sldChg>
      <pc:sldChg chg="modSp add ord">
        <pc:chgData name="Lincoln, Treva E." userId="S::tlinco@lsuhsc.edu::cb770d70-1783-4dd9-a92e-b13f9f754538" providerId="AD" clId="Web-{9EDD3B0D-CAFA-49DB-B8C2-E82A76766B17}" dt="2022-02-14T16:59:09.683" v="39" actId="20577"/>
        <pc:sldMkLst>
          <pc:docMk/>
          <pc:sldMk cId="4156491548" sldId="257"/>
        </pc:sldMkLst>
        <pc:spChg chg="mod">
          <ac:chgData name="Lincoln, Treva E." userId="S::tlinco@lsuhsc.edu::cb770d70-1783-4dd9-a92e-b13f9f754538" providerId="AD" clId="Web-{9EDD3B0D-CAFA-49DB-B8C2-E82A76766B17}" dt="2022-02-14T16:58:38.385" v="25" actId="20577"/>
          <ac:spMkLst>
            <pc:docMk/>
            <pc:sldMk cId="4156491548" sldId="257"/>
            <ac:spMk id="2" creationId="{D127443C-0318-49F9-9ED9-247E7F87B9B0}"/>
          </ac:spMkLst>
        </pc:spChg>
        <pc:spChg chg="mod">
          <ac:chgData name="Lincoln, Treva E." userId="S::tlinco@lsuhsc.edu::cb770d70-1783-4dd9-a92e-b13f9f754538" providerId="AD" clId="Web-{9EDD3B0D-CAFA-49DB-B8C2-E82A76766B17}" dt="2022-02-14T16:59:09.683" v="39" actId="20577"/>
          <ac:spMkLst>
            <pc:docMk/>
            <pc:sldMk cId="4156491548" sldId="257"/>
            <ac:spMk id="3" creationId="{E59BC953-39FA-44A4-8C0D-2AD3F19C5AB8}"/>
          </ac:spMkLst>
        </pc:spChg>
      </pc:sldChg>
      <pc:sldChg chg="modSp add">
        <pc:chgData name="Lincoln, Treva E." userId="S::tlinco@lsuhsc.edu::cb770d70-1783-4dd9-a92e-b13f9f754538" providerId="AD" clId="Web-{9EDD3B0D-CAFA-49DB-B8C2-E82A76766B17}" dt="2022-02-14T17:16:48.641" v="62" actId="20577"/>
        <pc:sldMkLst>
          <pc:docMk/>
          <pc:sldMk cId="3488264796" sldId="258"/>
        </pc:sldMkLst>
        <pc:spChg chg="mod">
          <ac:chgData name="Lincoln, Treva E." userId="S::tlinco@lsuhsc.edu::cb770d70-1783-4dd9-a92e-b13f9f754538" providerId="AD" clId="Web-{9EDD3B0D-CAFA-49DB-B8C2-E82A76766B17}" dt="2022-02-14T17:16:22.389" v="50" actId="20577"/>
          <ac:spMkLst>
            <pc:docMk/>
            <pc:sldMk cId="3488264796" sldId="258"/>
            <ac:spMk id="2" creationId="{D127443C-0318-49F9-9ED9-247E7F87B9B0}"/>
          </ac:spMkLst>
        </pc:spChg>
        <pc:spChg chg="mod">
          <ac:chgData name="Lincoln, Treva E." userId="S::tlinco@lsuhsc.edu::cb770d70-1783-4dd9-a92e-b13f9f754538" providerId="AD" clId="Web-{9EDD3B0D-CAFA-49DB-B8C2-E82A76766B17}" dt="2022-02-14T17:16:48.641" v="62" actId="20577"/>
          <ac:spMkLst>
            <pc:docMk/>
            <pc:sldMk cId="3488264796" sldId="258"/>
            <ac:spMk id="3" creationId="{E59BC953-39FA-44A4-8C0D-2AD3F19C5AB8}"/>
          </ac:spMkLst>
        </pc:spChg>
      </pc:sldChg>
      <pc:sldChg chg="modSp add replId">
        <pc:chgData name="Lincoln, Treva E." userId="S::tlinco@lsuhsc.edu::cb770d70-1783-4dd9-a92e-b13f9f754538" providerId="AD" clId="Web-{9EDD3B0D-CAFA-49DB-B8C2-E82A76766B17}" dt="2022-02-14T17:21:42.425" v="142" actId="20577"/>
        <pc:sldMkLst>
          <pc:docMk/>
          <pc:sldMk cId="2604227948" sldId="259"/>
        </pc:sldMkLst>
        <pc:spChg chg="mod">
          <ac:chgData name="Lincoln, Treva E." userId="S::tlinco@lsuhsc.edu::cb770d70-1783-4dd9-a92e-b13f9f754538" providerId="AD" clId="Web-{9EDD3B0D-CAFA-49DB-B8C2-E82A76766B17}" dt="2022-02-14T17:17:12.174" v="65" actId="20577"/>
          <ac:spMkLst>
            <pc:docMk/>
            <pc:sldMk cId="2604227948" sldId="259"/>
            <ac:spMk id="2" creationId="{D127443C-0318-49F9-9ED9-247E7F87B9B0}"/>
          </ac:spMkLst>
        </pc:spChg>
        <pc:spChg chg="mod">
          <ac:chgData name="Lincoln, Treva E." userId="S::tlinco@lsuhsc.edu::cb770d70-1783-4dd9-a92e-b13f9f754538" providerId="AD" clId="Web-{9EDD3B0D-CAFA-49DB-B8C2-E82A76766B17}" dt="2022-02-14T17:21:42.425" v="142" actId="20577"/>
          <ac:spMkLst>
            <pc:docMk/>
            <pc:sldMk cId="2604227948" sldId="259"/>
            <ac:spMk id="3" creationId="{E59BC953-39FA-44A4-8C0D-2AD3F19C5AB8}"/>
          </ac:spMkLst>
        </pc:spChg>
      </pc:sldChg>
      <pc:sldChg chg="modSp new">
        <pc:chgData name="Lincoln, Treva E." userId="S::tlinco@lsuhsc.edu::cb770d70-1783-4dd9-a92e-b13f9f754538" providerId="AD" clId="Web-{9EDD3B0D-CAFA-49DB-B8C2-E82A76766B17}" dt="2022-02-14T17:20:11.122" v="86" actId="20577"/>
        <pc:sldMkLst>
          <pc:docMk/>
          <pc:sldMk cId="426563565" sldId="260"/>
        </pc:sldMkLst>
        <pc:spChg chg="mod">
          <ac:chgData name="Lincoln, Treva E." userId="S::tlinco@lsuhsc.edu::cb770d70-1783-4dd9-a92e-b13f9f754538" providerId="AD" clId="Web-{9EDD3B0D-CAFA-49DB-B8C2-E82A76766B17}" dt="2022-02-14T17:19:45.199" v="84" actId="20577"/>
          <ac:spMkLst>
            <pc:docMk/>
            <pc:sldMk cId="426563565" sldId="260"/>
            <ac:spMk id="2" creationId="{72297A80-6016-49B9-B14A-4D02C1C8DF97}"/>
          </ac:spMkLst>
        </pc:spChg>
        <pc:spChg chg="mod">
          <ac:chgData name="Lincoln, Treva E." userId="S::tlinco@lsuhsc.edu::cb770d70-1783-4dd9-a92e-b13f9f754538" providerId="AD" clId="Web-{9EDD3B0D-CAFA-49DB-B8C2-E82A76766B17}" dt="2022-02-14T17:20:11.122" v="86" actId="20577"/>
          <ac:spMkLst>
            <pc:docMk/>
            <pc:sldMk cId="426563565" sldId="260"/>
            <ac:spMk id="3" creationId="{7CB37A5A-8E60-4EAD-A6DD-2257F6D3BB8C}"/>
          </ac:spMkLst>
        </pc:spChg>
      </pc:sldChg>
      <pc:sldMasterChg chg="add addSldLayout">
        <pc:chgData name="Lincoln, Treva E." userId="S::tlinco@lsuhsc.edu::cb770d70-1783-4dd9-a92e-b13f9f754538" providerId="AD" clId="Web-{9EDD3B0D-CAFA-49DB-B8C2-E82A76766B17}" dt="2022-02-14T16:58:19.493" v="0"/>
        <pc:sldMasterMkLst>
          <pc:docMk/>
          <pc:sldMasterMk cId="111194741" sldId="2147483660"/>
        </pc:sldMasterMkLst>
        <pc:sldLayoutChg chg="add">
          <pc:chgData name="Lincoln, Treva E." userId="S::tlinco@lsuhsc.edu::cb770d70-1783-4dd9-a92e-b13f9f754538" providerId="AD" clId="Web-{9EDD3B0D-CAFA-49DB-B8C2-E82A76766B17}" dt="2022-02-14T16:58:19.493" v="0"/>
          <pc:sldLayoutMkLst>
            <pc:docMk/>
            <pc:sldMasterMk cId="111194741" sldId="2147483660"/>
            <pc:sldLayoutMk cId="3194383530" sldId="2147483661"/>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3515437105" sldId="2147483662"/>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1487641074" sldId="2147483663"/>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2073283139" sldId="2147483664"/>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478458897" sldId="2147483665"/>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2943503251" sldId="2147483666"/>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514377692" sldId="2147483667"/>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1741589110" sldId="2147483668"/>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1822816577" sldId="2147483669"/>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3632056887" sldId="2147483670"/>
          </pc:sldLayoutMkLst>
        </pc:sldLayoutChg>
        <pc:sldLayoutChg chg="add">
          <pc:chgData name="Lincoln, Treva E." userId="S::tlinco@lsuhsc.edu::cb770d70-1783-4dd9-a92e-b13f9f754538" providerId="AD" clId="Web-{9EDD3B0D-CAFA-49DB-B8C2-E82A76766B17}" dt="2022-02-14T16:58:19.493" v="0"/>
          <pc:sldLayoutMkLst>
            <pc:docMk/>
            <pc:sldMasterMk cId="111194741" sldId="2147483660"/>
            <pc:sldLayoutMk cId="2181965852" sldId="2147483671"/>
          </pc:sldLayoutMkLst>
        </pc:sldLayoutChg>
      </pc:sldMasterChg>
      <pc:sldMasterChg chg="replId modSldLayout">
        <pc:chgData name="Lincoln, Treva E." userId="S::tlinco@lsuhsc.edu::cb770d70-1783-4dd9-a92e-b13f9f754538" providerId="AD" clId="Web-{9EDD3B0D-CAFA-49DB-B8C2-E82A76766B17}" dt="2022-02-14T16:58:19.493" v="0"/>
        <pc:sldMasterMkLst>
          <pc:docMk/>
          <pc:sldMasterMk cId="2460954070" sldId="2147483672"/>
        </pc:sldMasterMkLst>
        <pc:sldLayoutChg chg="replId">
          <pc:chgData name="Lincoln, Treva E." userId="S::tlinco@lsuhsc.edu::cb770d70-1783-4dd9-a92e-b13f9f754538" providerId="AD" clId="Web-{9EDD3B0D-CAFA-49DB-B8C2-E82A76766B17}" dt="2022-02-14T16:58:19.493" v="0"/>
          <pc:sldLayoutMkLst>
            <pc:docMk/>
            <pc:sldMasterMk cId="2460954070" sldId="2147483672"/>
            <pc:sldLayoutMk cId="2385387890" sldId="2147483673"/>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949138452" sldId="2147483674"/>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2591524520" sldId="2147483675"/>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1203092039" sldId="2147483676"/>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3733172339" sldId="2147483677"/>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3210312558" sldId="2147483678"/>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3146388984" sldId="2147483679"/>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3171841454" sldId="2147483680"/>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1718958274" sldId="2147483681"/>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2202905451" sldId="2147483682"/>
          </pc:sldLayoutMkLst>
        </pc:sldLayoutChg>
        <pc:sldLayoutChg chg="replId">
          <pc:chgData name="Lincoln, Treva E." userId="S::tlinco@lsuhsc.edu::cb770d70-1783-4dd9-a92e-b13f9f754538" providerId="AD" clId="Web-{9EDD3B0D-CAFA-49DB-B8C2-E82A76766B17}" dt="2022-02-14T16:58:19.493" v="0"/>
          <pc:sldLayoutMkLst>
            <pc:docMk/>
            <pc:sldMasterMk cId="2460954070" sldId="2147483672"/>
            <pc:sldLayoutMk cId="3479445657" sldId="2147483683"/>
          </pc:sldLayoutMkLst>
        </pc:sldLayoutChg>
      </pc:sldMasterChg>
    </pc:docChg>
  </pc:docChgLst>
  <pc:docChgLst>
    <pc:chgData name="Lincoln, Treva E." userId="S::tlinco@lsuhsc.edu::cb770d70-1783-4dd9-a92e-b13f9f754538" providerId="AD" clId="Web-{DE9AA768-BEF9-478E-A86E-DABF430A4198}"/>
    <pc:docChg chg="addSld modSld">
      <pc:chgData name="Lincoln, Treva E." userId="S::tlinco@lsuhsc.edu::cb770d70-1783-4dd9-a92e-b13f9f754538" providerId="AD" clId="Web-{DE9AA768-BEF9-478E-A86E-DABF430A4198}" dt="2022-03-07T21:12:36.132" v="281" actId="20577"/>
      <pc:docMkLst>
        <pc:docMk/>
      </pc:docMkLst>
      <pc:sldChg chg="modSp new">
        <pc:chgData name="Lincoln, Treva E." userId="S::tlinco@lsuhsc.edu::cb770d70-1783-4dd9-a92e-b13f9f754538" providerId="AD" clId="Web-{DE9AA768-BEF9-478E-A86E-DABF430A4198}" dt="2022-03-07T21:12:36.132" v="281" actId="20577"/>
        <pc:sldMkLst>
          <pc:docMk/>
          <pc:sldMk cId="3589375053" sldId="293"/>
        </pc:sldMkLst>
        <pc:spChg chg="mod">
          <ac:chgData name="Lincoln, Treva E." userId="S::tlinco@lsuhsc.edu::cb770d70-1783-4dd9-a92e-b13f9f754538" providerId="AD" clId="Web-{DE9AA768-BEF9-478E-A86E-DABF430A4198}" dt="2022-03-07T21:11:30.224" v="14" actId="20577"/>
          <ac:spMkLst>
            <pc:docMk/>
            <pc:sldMk cId="3589375053" sldId="293"/>
            <ac:spMk id="2" creationId="{697F049B-46D3-44A7-860A-1BE042336A65}"/>
          </ac:spMkLst>
        </pc:spChg>
        <pc:spChg chg="mod">
          <ac:chgData name="Lincoln, Treva E." userId="S::tlinco@lsuhsc.edu::cb770d70-1783-4dd9-a92e-b13f9f754538" providerId="AD" clId="Web-{DE9AA768-BEF9-478E-A86E-DABF430A4198}" dt="2022-03-07T21:12:36.132" v="281" actId="20577"/>
          <ac:spMkLst>
            <pc:docMk/>
            <pc:sldMk cId="3589375053" sldId="293"/>
            <ac:spMk id="3" creationId="{31A2CE9E-0DC3-4AFB-BF89-B1B4E64B9D94}"/>
          </ac:spMkLst>
        </pc:spChg>
      </pc:sldChg>
    </pc:docChg>
  </pc:docChgLst>
  <pc:docChgLst>
    <pc:chgData name="Lincoln, Treva E." userId="S::tlinco@lsuhsc.edu::cb770d70-1783-4dd9-a92e-b13f9f754538" providerId="AD" clId="Web-{3C508D9C-924D-4C8A-85E7-EBD758989C8E}"/>
    <pc:docChg chg="modSld">
      <pc:chgData name="Lincoln, Treva E." userId="S::tlinco@lsuhsc.edu::cb770d70-1783-4dd9-a92e-b13f9f754538" providerId="AD" clId="Web-{3C508D9C-924D-4C8A-85E7-EBD758989C8E}" dt="2022-02-14T16:50:22.110" v="7" actId="1076"/>
      <pc:docMkLst>
        <pc:docMk/>
      </pc:docMkLst>
      <pc:sldChg chg="addSp delSp modSp">
        <pc:chgData name="Lincoln, Treva E." userId="S::tlinco@lsuhsc.edu::cb770d70-1783-4dd9-a92e-b13f9f754538" providerId="AD" clId="Web-{3C508D9C-924D-4C8A-85E7-EBD758989C8E}" dt="2022-02-14T16:50:22.110" v="7" actId="1076"/>
        <pc:sldMkLst>
          <pc:docMk/>
          <pc:sldMk cId="109857222" sldId="256"/>
        </pc:sldMkLst>
        <pc:spChg chg="del">
          <ac:chgData name="Lincoln, Treva E." userId="S::tlinco@lsuhsc.edu::cb770d70-1783-4dd9-a92e-b13f9f754538" providerId="AD" clId="Web-{3C508D9C-924D-4C8A-85E7-EBD758989C8E}" dt="2022-02-14T16:50:14.016" v="3"/>
          <ac:spMkLst>
            <pc:docMk/>
            <pc:sldMk cId="109857222" sldId="256"/>
            <ac:spMk id="2" creationId="{00000000-0000-0000-0000-000000000000}"/>
          </ac:spMkLst>
        </pc:spChg>
        <pc:spChg chg="del">
          <ac:chgData name="Lincoln, Treva E." userId="S::tlinco@lsuhsc.edu::cb770d70-1783-4dd9-a92e-b13f9f754538" providerId="AD" clId="Web-{3C508D9C-924D-4C8A-85E7-EBD758989C8E}" dt="2022-02-14T16:50:15.359" v="4"/>
          <ac:spMkLst>
            <pc:docMk/>
            <pc:sldMk cId="109857222" sldId="256"/>
            <ac:spMk id="3" creationId="{00000000-0000-0000-0000-000000000000}"/>
          </ac:spMkLst>
        </pc:spChg>
        <pc:picChg chg="add del mod">
          <ac:chgData name="Lincoln, Treva E." userId="S::tlinco@lsuhsc.edu::cb770d70-1783-4dd9-a92e-b13f9f754538" providerId="AD" clId="Web-{3C508D9C-924D-4C8A-85E7-EBD758989C8E}" dt="2022-02-14T16:49:32.593" v="1"/>
          <ac:picMkLst>
            <pc:docMk/>
            <pc:sldMk cId="109857222" sldId="256"/>
            <ac:picMk id="4" creationId="{7218A503-C12D-499D-A6CB-733A0E153D7A}"/>
          </ac:picMkLst>
        </pc:picChg>
        <pc:picChg chg="add mod">
          <ac:chgData name="Lincoln, Treva E." userId="S::tlinco@lsuhsc.edu::cb770d70-1783-4dd9-a92e-b13f9f754538" providerId="AD" clId="Web-{3C508D9C-924D-4C8A-85E7-EBD758989C8E}" dt="2022-02-14T16:50:22.110" v="7" actId="1076"/>
          <ac:picMkLst>
            <pc:docMk/>
            <pc:sldMk cId="109857222" sldId="256"/>
            <ac:picMk id="5" creationId="{AD6D85B7-2DD4-46E6-8E23-842C57BC7B27}"/>
          </ac:picMkLst>
        </pc:picChg>
      </pc:sldChg>
    </pc:docChg>
  </pc:docChgLst>
  <pc:docChgLst>
    <pc:chgData name="Lundsgaard, Yolanda M." userId="S::yleeha@lsuhsc.edu::1c45dd09-112d-4655-bd36-6c0293bf62db" providerId="AD" clId="Web-{343543C6-41C9-428A-BC10-AE5E796CF7D7}"/>
    <pc:docChg chg="addSld modSld">
      <pc:chgData name="Lundsgaard, Yolanda M." userId="S::yleeha@lsuhsc.edu::1c45dd09-112d-4655-bd36-6c0293bf62db" providerId="AD" clId="Web-{343543C6-41C9-428A-BC10-AE5E796CF7D7}" dt="2022-03-08T14:29:02.754" v="209" actId="20577"/>
      <pc:docMkLst>
        <pc:docMk/>
      </pc:docMkLst>
      <pc:sldChg chg="modSp">
        <pc:chgData name="Lundsgaard, Yolanda M." userId="S::yleeha@lsuhsc.edu::1c45dd09-112d-4655-bd36-6c0293bf62db" providerId="AD" clId="Web-{343543C6-41C9-428A-BC10-AE5E796CF7D7}" dt="2022-03-08T14:24:18.045" v="42" actId="20577"/>
        <pc:sldMkLst>
          <pc:docMk/>
          <pc:sldMk cId="459261152" sldId="264"/>
        </pc:sldMkLst>
        <pc:spChg chg="mod">
          <ac:chgData name="Lundsgaard, Yolanda M." userId="S::yleeha@lsuhsc.edu::1c45dd09-112d-4655-bd36-6c0293bf62db" providerId="AD" clId="Web-{343543C6-41C9-428A-BC10-AE5E796CF7D7}" dt="2022-03-08T14:24:18.045" v="42" actId="20577"/>
          <ac:spMkLst>
            <pc:docMk/>
            <pc:sldMk cId="459261152" sldId="264"/>
            <ac:spMk id="3" creationId="{498DB3B3-2D7B-4453-940A-80C6EEE2A615}"/>
          </ac:spMkLst>
        </pc:spChg>
      </pc:sldChg>
      <pc:sldChg chg="modSp">
        <pc:chgData name="Lundsgaard, Yolanda M." userId="S::yleeha@lsuhsc.edu::1c45dd09-112d-4655-bd36-6c0293bf62db" providerId="AD" clId="Web-{343543C6-41C9-428A-BC10-AE5E796CF7D7}" dt="2022-03-08T14:24:39.577" v="44" actId="20577"/>
        <pc:sldMkLst>
          <pc:docMk/>
          <pc:sldMk cId="3323689604" sldId="266"/>
        </pc:sldMkLst>
        <pc:spChg chg="mod">
          <ac:chgData name="Lundsgaard, Yolanda M." userId="S::yleeha@lsuhsc.edu::1c45dd09-112d-4655-bd36-6c0293bf62db" providerId="AD" clId="Web-{343543C6-41C9-428A-BC10-AE5E796CF7D7}" dt="2022-03-08T14:24:39.577" v="44" actId="20577"/>
          <ac:spMkLst>
            <pc:docMk/>
            <pc:sldMk cId="3323689604" sldId="266"/>
            <ac:spMk id="3" creationId="{0CFACFE5-77CE-48B4-9EC5-7F8A21C104CA}"/>
          </ac:spMkLst>
        </pc:spChg>
      </pc:sldChg>
      <pc:sldChg chg="modSp new">
        <pc:chgData name="Lundsgaard, Yolanda M." userId="S::yleeha@lsuhsc.edu::1c45dd09-112d-4655-bd36-6c0293bf62db" providerId="AD" clId="Web-{343543C6-41C9-428A-BC10-AE5E796CF7D7}" dt="2022-03-08T14:29:02.754" v="209" actId="20577"/>
        <pc:sldMkLst>
          <pc:docMk/>
          <pc:sldMk cId="2812699002" sldId="300"/>
        </pc:sldMkLst>
        <pc:spChg chg="mod">
          <ac:chgData name="Lundsgaard, Yolanda M." userId="S::yleeha@lsuhsc.edu::1c45dd09-112d-4655-bd36-6c0293bf62db" providerId="AD" clId="Web-{343543C6-41C9-428A-BC10-AE5E796CF7D7}" dt="2022-03-08T14:26:00.719" v="61" actId="20577"/>
          <ac:spMkLst>
            <pc:docMk/>
            <pc:sldMk cId="2812699002" sldId="300"/>
            <ac:spMk id="2" creationId="{86713E4D-6A22-448A-9130-C13333F4E845}"/>
          </ac:spMkLst>
        </pc:spChg>
        <pc:spChg chg="mod">
          <ac:chgData name="Lundsgaard, Yolanda M." userId="S::yleeha@lsuhsc.edu::1c45dd09-112d-4655-bd36-6c0293bf62db" providerId="AD" clId="Web-{343543C6-41C9-428A-BC10-AE5E796CF7D7}" dt="2022-03-08T14:29:02.754" v="209" actId="20577"/>
          <ac:spMkLst>
            <pc:docMk/>
            <pc:sldMk cId="2812699002" sldId="300"/>
            <ac:spMk id="3" creationId="{BE0C8648-2D38-475C-A9A7-E6C6E9CE5B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3/8/2022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files.lsuhs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jcain2@lsuhsc.edu" TargetMode="External"/><Relationship Id="rId7" Type="http://schemas.openxmlformats.org/officeDocument/2006/relationships/hyperlink" Target="mailto:rodine@lsuhsc.edu" TargetMode="External"/><Relationship Id="rId2" Type="http://schemas.openxmlformats.org/officeDocument/2006/relationships/hyperlink" Target="mailto:sblak3@lsuhsc.edu" TargetMode="External"/><Relationship Id="rId1" Type="http://schemas.openxmlformats.org/officeDocument/2006/relationships/slideLayout" Target="../slideLayouts/slideLayout2.xml"/><Relationship Id="rId6" Type="http://schemas.openxmlformats.org/officeDocument/2006/relationships/hyperlink" Target="mailto:yleeha@lsuhsc.ede" TargetMode="External"/><Relationship Id="rId5" Type="http://schemas.openxmlformats.org/officeDocument/2006/relationships/hyperlink" Target="mailto:tlinco@lsuhsc.edu" TargetMode="External"/><Relationship Id="rId4" Type="http://schemas.openxmlformats.org/officeDocument/2006/relationships/hyperlink" Target="mailto:ccalla@lsuhsc.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sugme.atlassian.net/wiki/spaces/NEWHIRES/pages/27072125/Sample+New+Hire+Pack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p:txBody>
          <a:bodyPr/>
          <a:lstStyle/>
          <a:p>
            <a:r>
              <a:rPr lang="en-US">
                <a:cs typeface="Calibri"/>
              </a:rPr>
              <a:t>New Hire Paperwork Meeting</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p:txBody>
          <a:bodyPr vert="horz" lIns="91440" tIns="45720" rIns="91440" bIns="45720" rtlCol="0" anchor="t">
            <a:normAutofit fontScale="92500" lnSpcReduction="20000"/>
          </a:bodyPr>
          <a:lstStyle/>
          <a:p>
            <a:r>
              <a:rPr lang="en-US">
                <a:cs typeface="Calibri"/>
              </a:rPr>
              <a:t>March 8, 2022</a:t>
            </a:r>
          </a:p>
          <a:p>
            <a:r>
              <a:rPr lang="en-US">
                <a:cs typeface="Calibri"/>
              </a:rPr>
              <a:t>New Hire Paperwork Meeting</a:t>
            </a:r>
          </a:p>
          <a:p>
            <a:r>
              <a:rPr lang="en-US">
                <a:cs typeface="Calibri"/>
              </a:rPr>
              <a:t>New Hire Paperwork, Contracts, COVID Release Forms, GME Rotation Sites, NRMP Match &amp; SOAP</a:t>
            </a:r>
          </a:p>
        </p:txBody>
      </p:sp>
    </p:spTree>
    <p:extLst>
      <p:ext uri="{BB962C8B-B14F-4D97-AF65-F5344CB8AC3E}">
        <p14:creationId xmlns:p14="http://schemas.microsoft.com/office/powerpoint/2010/main" val="4156491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lstStyle/>
          <a:p>
            <a:r>
              <a:rPr lang="en-US">
                <a:cs typeface="Calibri"/>
              </a:rPr>
              <a:t>New Hire Paperwork Demo</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a:xfrm>
            <a:off x="609600" y="1359564"/>
            <a:ext cx="10972800" cy="4525963"/>
          </a:xfrm>
        </p:spPr>
        <p:txBody>
          <a:bodyPr vert="horz" lIns="91440" tIns="45720" rIns="91440" bIns="45720" rtlCol="0" anchor="t">
            <a:normAutofit/>
          </a:bodyPr>
          <a:lstStyle/>
          <a:p>
            <a:endParaRPr lang="en-US">
              <a:cs typeface="Calibri"/>
            </a:endParaRPr>
          </a:p>
        </p:txBody>
      </p:sp>
    </p:spTree>
    <p:extLst>
      <p:ext uri="{BB962C8B-B14F-4D97-AF65-F5344CB8AC3E}">
        <p14:creationId xmlns:p14="http://schemas.microsoft.com/office/powerpoint/2010/main" val="3831477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DD2E-2A1F-47A1-ACBE-94A5D11FB45F}"/>
              </a:ext>
            </a:extLst>
          </p:cNvPr>
          <p:cNvSpPr>
            <a:spLocks noGrp="1"/>
          </p:cNvSpPr>
          <p:nvPr>
            <p:ph type="title"/>
          </p:nvPr>
        </p:nvSpPr>
        <p:spPr>
          <a:xfrm>
            <a:off x="609600" y="274638"/>
            <a:ext cx="10972800" cy="728383"/>
          </a:xfrm>
        </p:spPr>
        <p:txBody>
          <a:bodyPr>
            <a:normAutofit fontScale="90000"/>
          </a:bodyPr>
          <a:lstStyle/>
          <a:p>
            <a:r>
              <a:rPr lang="en-US">
                <a:cs typeface="Calibri"/>
              </a:rPr>
              <a:t>New Hire Packet</a:t>
            </a:r>
            <a:endParaRPr lang="en-US"/>
          </a:p>
        </p:txBody>
      </p:sp>
      <p:sp>
        <p:nvSpPr>
          <p:cNvPr id="3" name="Content Placeholder 2">
            <a:extLst>
              <a:ext uri="{FF2B5EF4-FFF2-40B4-BE49-F238E27FC236}">
                <a16:creationId xmlns:a16="http://schemas.microsoft.com/office/drawing/2014/main" id="{498DB3B3-2D7B-4453-940A-80C6EEE2A615}"/>
              </a:ext>
            </a:extLst>
          </p:cNvPr>
          <p:cNvSpPr>
            <a:spLocks noGrp="1"/>
          </p:cNvSpPr>
          <p:nvPr>
            <p:ph idx="1"/>
          </p:nvPr>
        </p:nvSpPr>
        <p:spPr>
          <a:xfrm>
            <a:off x="777688" y="1073526"/>
            <a:ext cx="10804712" cy="5097463"/>
          </a:xfrm>
        </p:spPr>
        <p:txBody>
          <a:bodyPr vert="horz" lIns="91440" tIns="45720" rIns="91440" bIns="45720" rtlCol="0" anchor="t">
            <a:normAutofit fontScale="70000" lnSpcReduction="20000"/>
          </a:bodyPr>
          <a:lstStyle/>
          <a:p>
            <a:r>
              <a:rPr lang="en-US">
                <a:cs typeface="Calibri"/>
              </a:rPr>
              <a:t>Coordinator reviews the New Hire Packet Received</a:t>
            </a:r>
            <a:endParaRPr lang="en-US"/>
          </a:p>
          <a:p>
            <a:pPr lvl="1"/>
            <a:r>
              <a:rPr lang="en-US">
                <a:cs typeface="Calibri"/>
              </a:rPr>
              <a:t>Print the New Hire Check List for each New Hire Packet Received</a:t>
            </a:r>
          </a:p>
          <a:p>
            <a:pPr lvl="1"/>
            <a:r>
              <a:rPr lang="en-US">
                <a:cs typeface="Calibri"/>
              </a:rPr>
              <a:t>Print the PER 2 for each New Hire Packet received  (the Original &amp; Dean/Dir page)</a:t>
            </a:r>
          </a:p>
          <a:p>
            <a:pPr lvl="1"/>
            <a:r>
              <a:rPr lang="en-US">
                <a:cs typeface="Calibri"/>
              </a:rPr>
              <a:t>Check</a:t>
            </a:r>
            <a:r>
              <a:rPr lang="en-US">
                <a:ea typeface="+mn-lt"/>
                <a:cs typeface="+mn-lt"/>
              </a:rPr>
              <a:t> that all forms listed under the New Hire Packet section on the Checklist are included and signed where noted</a:t>
            </a:r>
          </a:p>
          <a:p>
            <a:pPr lvl="2"/>
            <a:r>
              <a:rPr lang="en-US">
                <a:ea typeface="+mn-lt"/>
                <a:cs typeface="+mn-lt"/>
              </a:rPr>
              <a:t>Electronic</a:t>
            </a:r>
            <a:r>
              <a:rPr lang="en-US">
                <a:cs typeface="Calibri"/>
              </a:rPr>
              <a:t> Signatures are NOT Accepted</a:t>
            </a:r>
          </a:p>
          <a:p>
            <a:pPr lvl="2"/>
            <a:r>
              <a:rPr lang="en-US">
                <a:ea typeface="+mn-lt"/>
                <a:cs typeface="+mn-lt"/>
              </a:rPr>
              <a:t>GME Data Sheet must account for all time from Medical School Graduation through the start date of the LSU Training Program, with no gaps longer than 1 month – Very Important.</a:t>
            </a:r>
          </a:p>
          <a:p>
            <a:pPr lvl="2"/>
            <a:r>
              <a:rPr lang="en-US">
                <a:ea typeface="+mn-lt"/>
                <a:cs typeface="+mn-lt"/>
              </a:rPr>
              <a:t>Tax forms must be completed and signed – wet signature</a:t>
            </a:r>
            <a:endParaRPr lang="en-US"/>
          </a:p>
          <a:p>
            <a:pPr lvl="2"/>
            <a:r>
              <a:rPr lang="en-US">
                <a:ea typeface="+mn-lt"/>
                <a:cs typeface="+mn-lt"/>
              </a:rPr>
              <a:t>Social Security Card must be signed (wet signature), by the Incoming House Officer and a readable color copy must be included.</a:t>
            </a:r>
          </a:p>
          <a:p>
            <a:pPr lvl="2"/>
            <a:r>
              <a:rPr lang="en-US">
                <a:ea typeface="+mn-lt"/>
                <a:cs typeface="+mn-lt"/>
              </a:rPr>
              <a:t>Out-of-Country Incoming House Officers that don't have a Social Security Card, must submit the Letter/Receipt they received from the Social Security Office when they applied</a:t>
            </a:r>
          </a:p>
          <a:p>
            <a:pPr lvl="3"/>
            <a:r>
              <a:rPr lang="en-US">
                <a:ea typeface="+mn-lt"/>
                <a:cs typeface="+mn-lt"/>
              </a:rPr>
              <a:t>This Letter/Receipt must be included in the New Hire Packet</a:t>
            </a:r>
          </a:p>
          <a:p>
            <a:pPr lvl="3"/>
            <a:r>
              <a:rPr lang="en-US">
                <a:ea typeface="+mn-lt"/>
                <a:cs typeface="+mn-lt"/>
              </a:rPr>
              <a:t>Once they receive their Social Security Card, a Color copy must be sent to the GME office and to Human Resources</a:t>
            </a:r>
          </a:p>
          <a:p>
            <a:pPr lvl="2"/>
            <a:r>
              <a:rPr lang="en-US">
                <a:ea typeface="+mn-lt"/>
                <a:cs typeface="+mn-lt"/>
              </a:rPr>
              <a:t>Incoming House Officers will have to resubmit, to Program Coordinator, any forms that are not included in the Packet;  any forms that are incomplete; and any forms that do not have a wet signature (electronic signatures not accepted)</a:t>
            </a:r>
          </a:p>
          <a:p>
            <a:endParaRPr lang="en-US">
              <a:ea typeface="+mn-lt"/>
              <a:cs typeface="+mn-lt"/>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a:p>
            <a:endParaRPr lang="en-US">
              <a:cs typeface="Calibri"/>
            </a:endParaRPr>
          </a:p>
          <a:p>
            <a:pPr lvl="3"/>
            <a:endParaRPr lang="en-US">
              <a:cs typeface="Calibri"/>
            </a:endParaRPr>
          </a:p>
          <a:p>
            <a:pPr lvl="2"/>
            <a:endParaRPr lang="en-US">
              <a:cs typeface="Calibri"/>
            </a:endParaRPr>
          </a:p>
        </p:txBody>
      </p:sp>
    </p:spTree>
    <p:extLst>
      <p:ext uri="{BB962C8B-B14F-4D97-AF65-F5344CB8AC3E}">
        <p14:creationId xmlns:p14="http://schemas.microsoft.com/office/powerpoint/2010/main" val="459261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9F8F5-EBD6-4833-9E0B-5CD79A5AD694}"/>
              </a:ext>
            </a:extLst>
          </p:cNvPr>
          <p:cNvSpPr>
            <a:spLocks noGrp="1"/>
          </p:cNvSpPr>
          <p:nvPr>
            <p:ph type="title"/>
          </p:nvPr>
        </p:nvSpPr>
        <p:spPr/>
        <p:txBody>
          <a:bodyPr/>
          <a:lstStyle/>
          <a:p>
            <a:r>
              <a:rPr lang="en-US">
                <a:cs typeface="Calibri"/>
              </a:rPr>
              <a:t>New Hire Packet</a:t>
            </a:r>
            <a:endParaRPr lang="en-US"/>
          </a:p>
        </p:txBody>
      </p:sp>
      <p:sp>
        <p:nvSpPr>
          <p:cNvPr id="3" name="Content Placeholder 2">
            <a:extLst>
              <a:ext uri="{FF2B5EF4-FFF2-40B4-BE49-F238E27FC236}">
                <a16:creationId xmlns:a16="http://schemas.microsoft.com/office/drawing/2014/main" id="{0CFACFE5-77CE-48B4-9EC5-7F8A21C104CA}"/>
              </a:ext>
            </a:extLst>
          </p:cNvPr>
          <p:cNvSpPr>
            <a:spLocks noGrp="1"/>
          </p:cNvSpPr>
          <p:nvPr>
            <p:ph idx="1"/>
          </p:nvPr>
        </p:nvSpPr>
        <p:spPr/>
        <p:txBody>
          <a:bodyPr vert="horz" lIns="91440" tIns="45720" rIns="91440" bIns="45720" rtlCol="0" anchor="t">
            <a:normAutofit fontScale="92500" lnSpcReduction="20000"/>
          </a:bodyPr>
          <a:lstStyle/>
          <a:p>
            <a:r>
              <a:rPr lang="en-US">
                <a:ea typeface="+mn-lt"/>
                <a:cs typeface="+mn-lt"/>
              </a:rPr>
              <a:t>Program Coordinators send the reviewed, completed, and signed New Hire Packet to the GME Office before or by May 31, 2022</a:t>
            </a:r>
            <a:endParaRPr lang="en-US"/>
          </a:p>
          <a:p>
            <a:pPr lvl="1"/>
            <a:r>
              <a:rPr lang="en-US">
                <a:cs typeface="Calibri"/>
              </a:rPr>
              <a:t> Attach New Hire Packet Checklist to the Packet</a:t>
            </a:r>
          </a:p>
          <a:p>
            <a:pPr lvl="1"/>
            <a:r>
              <a:rPr lang="en-US">
                <a:cs typeface="Calibri"/>
              </a:rPr>
              <a:t>Include Signed PER 2 with the New Hire Packet (the Original &amp; Dean/Dir Page)</a:t>
            </a:r>
          </a:p>
          <a:p>
            <a:pPr lvl="1"/>
            <a:r>
              <a:rPr lang="en-US">
                <a:cs typeface="Calibri"/>
              </a:rPr>
              <a:t> Tape any Voided Checks to the separate "Direct Deposit Cancelled Check" page (if not taped) - Do not paperclip or staple to the Direct Deposit Form. A Completed bank direct deposit form is accepted in lieu of a voided check. </a:t>
            </a:r>
          </a:p>
          <a:p>
            <a:pPr lvl="1"/>
            <a:r>
              <a:rPr lang="en-US" b="1">
                <a:cs typeface="Calibri"/>
              </a:rPr>
              <a:t>Do Not Hold completed packets</a:t>
            </a:r>
            <a:r>
              <a:rPr lang="en-US">
                <a:cs typeface="Calibri"/>
              </a:rPr>
              <a:t>, send packets to the GME office once the packet is completed – </a:t>
            </a:r>
            <a:r>
              <a:rPr lang="en-US" b="1">
                <a:cs typeface="Calibri"/>
              </a:rPr>
              <a:t>DO NOT </a:t>
            </a:r>
            <a:r>
              <a:rPr lang="en-US">
                <a:cs typeface="Calibri"/>
              </a:rPr>
              <a:t>wait until the last week or last day in May to send multiple packets.</a:t>
            </a:r>
          </a:p>
          <a:p>
            <a:pPr marL="457200" lvl="1" indent="0">
              <a:buNone/>
            </a:pPr>
            <a:endParaRPr lang="en-US">
              <a:ea typeface="+mn-lt"/>
              <a:cs typeface="+mn-lt"/>
            </a:endParaRPr>
          </a:p>
          <a:p>
            <a:pPr lvl="1"/>
            <a:endParaRPr lang="en-US">
              <a:cs typeface="Calibri"/>
            </a:endParaRPr>
          </a:p>
        </p:txBody>
      </p:sp>
    </p:spTree>
    <p:extLst>
      <p:ext uri="{BB962C8B-B14F-4D97-AF65-F5344CB8AC3E}">
        <p14:creationId xmlns:p14="http://schemas.microsoft.com/office/powerpoint/2010/main" val="332368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923581" y="248378"/>
            <a:ext cx="10363200" cy="1470025"/>
          </a:xfrm>
        </p:spPr>
        <p:txBody>
          <a:bodyPr/>
          <a:lstStyle/>
          <a:p>
            <a:r>
              <a:rPr lang="en-US">
                <a:ea typeface="+mj-lt"/>
                <a:cs typeface="+mj-lt"/>
              </a:rPr>
              <a:t>2022-2023 Contracts</a:t>
            </a:r>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919909" y="1370683"/>
            <a:ext cx="10352182" cy="4093683"/>
          </a:xfrm>
        </p:spPr>
        <p:txBody>
          <a:bodyPr vert="horz" lIns="91440" tIns="45720" rIns="91440" bIns="45720" rtlCol="0" anchor="t">
            <a:normAutofit fontScale="70000" lnSpcReduction="20000"/>
          </a:bodyPr>
          <a:lstStyle/>
          <a:p>
            <a:pPr algn="l"/>
            <a:r>
              <a:rPr lang="en-US">
                <a:solidFill>
                  <a:schemeClr val="tx1"/>
                </a:solidFill>
                <a:ea typeface="+mn-lt"/>
                <a:cs typeface="+mn-lt"/>
              </a:rPr>
              <a:t>•All contracts will be electronic. Email communication will be coming out soon. Please work with your Department Head &amp; Program Director to ensure they understand where these will be in their Inbox</a:t>
            </a:r>
            <a:endParaRPr lang="en-US">
              <a:solidFill>
                <a:schemeClr val="tx1"/>
              </a:solidFill>
              <a:cs typeface="Calibri"/>
            </a:endParaRPr>
          </a:p>
          <a:p>
            <a:pPr algn="l"/>
            <a:endParaRPr lang="en-US">
              <a:solidFill>
                <a:schemeClr val="tx1"/>
              </a:solidFill>
              <a:ea typeface="+mn-lt"/>
              <a:cs typeface="+mn-lt"/>
            </a:endParaRPr>
          </a:p>
          <a:p>
            <a:pPr algn="l"/>
            <a:r>
              <a:rPr lang="en-US">
                <a:solidFill>
                  <a:schemeClr val="tx1"/>
                </a:solidFill>
                <a:ea typeface="+mn-lt"/>
                <a:cs typeface="+mn-lt"/>
              </a:rPr>
              <a:t>•House Officers MUST have contracts on file in the GME Office that includes all dates he/she is in the Training Program, especially if they were out on LOA and training dates changed</a:t>
            </a:r>
            <a:endParaRPr lang="en-US">
              <a:solidFill>
                <a:schemeClr val="tx1"/>
              </a:solidFill>
              <a:cs typeface="Calibri"/>
            </a:endParaRPr>
          </a:p>
          <a:p>
            <a:pPr algn="l"/>
            <a:endParaRPr lang="en-US">
              <a:solidFill>
                <a:schemeClr val="tx1"/>
              </a:solidFill>
              <a:ea typeface="+mn-lt"/>
              <a:cs typeface="+mn-lt"/>
            </a:endParaRPr>
          </a:p>
          <a:p>
            <a:pPr algn="l"/>
            <a:r>
              <a:rPr lang="en-US">
                <a:solidFill>
                  <a:schemeClr val="tx1"/>
                </a:solidFill>
                <a:ea typeface="+mn-lt"/>
                <a:cs typeface="+mn-lt"/>
              </a:rPr>
              <a:t>New language added to contracts including change in sick leave policy: "House Officers are permitted 14 days (two 7 day weeks) of non-cumulative paid sick leave per year for illness or injury of the resident </a:t>
            </a:r>
            <a:r>
              <a:rPr lang="en-US" b="1">
                <a:solidFill>
                  <a:schemeClr val="tx1"/>
                </a:solidFill>
                <a:ea typeface="+mn-lt"/>
                <a:cs typeface="+mn-lt"/>
              </a:rPr>
              <a:t>or for an immediate family member</a:t>
            </a:r>
            <a:r>
              <a:rPr lang="en-US">
                <a:solidFill>
                  <a:schemeClr val="tx1"/>
                </a:solidFill>
                <a:ea typeface="+mn-lt"/>
                <a:cs typeface="+mn-lt"/>
              </a:rPr>
              <a:t>. Extended sick leave without pay is allowable at the discretion of the Department and in accordance with applicable law."</a:t>
            </a:r>
            <a:endParaRPr lang="en-US">
              <a:solidFill>
                <a:schemeClr val="tx1"/>
              </a:solidFill>
              <a:cs typeface="Calibri"/>
            </a:endParaRPr>
          </a:p>
        </p:txBody>
      </p:sp>
    </p:spTree>
    <p:extLst>
      <p:ext uri="{BB962C8B-B14F-4D97-AF65-F5344CB8AC3E}">
        <p14:creationId xmlns:p14="http://schemas.microsoft.com/office/powerpoint/2010/main" val="3488264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F22A2-F1E2-4EBF-B762-FD5F4D707CD1}"/>
              </a:ext>
            </a:extLst>
          </p:cNvPr>
          <p:cNvSpPr>
            <a:spLocks noGrp="1"/>
          </p:cNvSpPr>
          <p:nvPr>
            <p:ph type="title"/>
          </p:nvPr>
        </p:nvSpPr>
        <p:spPr>
          <a:xfrm>
            <a:off x="609600" y="274638"/>
            <a:ext cx="10972800" cy="912963"/>
          </a:xfrm>
        </p:spPr>
        <p:txBody>
          <a:bodyPr>
            <a:normAutofit fontScale="90000"/>
          </a:bodyPr>
          <a:lstStyle/>
          <a:p>
            <a:r>
              <a:rPr lang="en-US" b="1">
                <a:solidFill>
                  <a:srgbClr val="0070C0"/>
                </a:solidFill>
                <a:cs typeface="Calibri"/>
              </a:rPr>
              <a:t>NRMP – Match Week &amp; SOAP Schedule</a:t>
            </a:r>
            <a:br>
              <a:rPr lang="en-US">
                <a:cs typeface="Calibri"/>
              </a:rPr>
            </a:br>
            <a:r>
              <a:rPr lang="en-US" sz="2000">
                <a:cs typeface="Calibri"/>
              </a:rPr>
              <a:t>Joint NRMP &amp; ERAS March 3, 2022, Webinar &amp; Slides Posted on NRMP Website</a:t>
            </a:r>
            <a:br>
              <a:rPr lang="en-US" sz="2000">
                <a:cs typeface="Calibri"/>
              </a:rPr>
            </a:br>
            <a:endParaRPr lang="en-US" sz="1400">
              <a:cs typeface="Calibri"/>
            </a:endParaRPr>
          </a:p>
        </p:txBody>
      </p:sp>
      <p:sp>
        <p:nvSpPr>
          <p:cNvPr id="3" name="Content Placeholder 2">
            <a:extLst>
              <a:ext uri="{FF2B5EF4-FFF2-40B4-BE49-F238E27FC236}">
                <a16:creationId xmlns:a16="http://schemas.microsoft.com/office/drawing/2014/main" id="{DC13440E-C8B8-490C-92B4-5C8D769C1212}"/>
              </a:ext>
            </a:extLst>
          </p:cNvPr>
          <p:cNvSpPr>
            <a:spLocks noGrp="1"/>
          </p:cNvSpPr>
          <p:nvPr>
            <p:ph idx="1"/>
          </p:nvPr>
        </p:nvSpPr>
        <p:spPr>
          <a:xfrm>
            <a:off x="782128" y="1186430"/>
            <a:ext cx="10972800" cy="4947979"/>
          </a:xfrm>
        </p:spPr>
        <p:txBody>
          <a:bodyPr vert="horz" lIns="91440" tIns="45720" rIns="91440" bIns="45720" rtlCol="0" anchor="t">
            <a:normAutofit fontScale="70000" lnSpcReduction="20000"/>
          </a:bodyPr>
          <a:lstStyle/>
          <a:p>
            <a:pPr marL="0" indent="0">
              <a:buNone/>
            </a:pPr>
            <a:r>
              <a:rPr lang="en-US" b="1">
                <a:solidFill>
                  <a:srgbClr val="0070C0"/>
                </a:solidFill>
                <a:cs typeface="Calibri"/>
              </a:rPr>
              <a:t>Monday, March 14, 2022       NOTE:  Times on NRMP website are Eastern Time</a:t>
            </a:r>
            <a:endParaRPr lang="en-US"/>
          </a:p>
          <a:p>
            <a:pPr marL="0" indent="0">
              <a:buNone/>
            </a:pPr>
            <a:r>
              <a:rPr lang="en-US">
                <a:cs typeface="Calibri"/>
              </a:rPr>
              <a:t>8:00 am CT        Programs learn if they filled</a:t>
            </a:r>
          </a:p>
          <a:p>
            <a:pPr marL="0" indent="0">
              <a:buNone/>
            </a:pPr>
            <a:r>
              <a:rPr lang="en-US">
                <a:cs typeface="Calibri"/>
              </a:rPr>
              <a:t>                            Applicants learn if they matched</a:t>
            </a:r>
          </a:p>
          <a:p>
            <a:pPr marL="0" indent="0">
              <a:buNone/>
            </a:pPr>
            <a:endParaRPr lang="en-US">
              <a:cs typeface="Calibri"/>
            </a:endParaRPr>
          </a:p>
          <a:p>
            <a:pPr marL="0" indent="0">
              <a:buNone/>
            </a:pPr>
            <a:r>
              <a:rPr lang="en-US">
                <a:cs typeface="Calibri"/>
              </a:rPr>
              <a:t>9:00 am CT       SOAP applicants can start preparing and</a:t>
            </a:r>
          </a:p>
          <a:p>
            <a:pPr marL="0" indent="0">
              <a:buNone/>
            </a:pPr>
            <a:r>
              <a:rPr lang="en-US">
                <a:cs typeface="Calibri"/>
              </a:rPr>
              <a:t>                           sending applications via ERAS </a:t>
            </a:r>
          </a:p>
          <a:p>
            <a:pPr marL="0" indent="0">
              <a:buNone/>
            </a:pPr>
            <a:endParaRPr lang="en-US" b="1">
              <a:solidFill>
                <a:srgbClr val="0070C0"/>
              </a:solidFill>
              <a:cs typeface="Calibri"/>
            </a:endParaRPr>
          </a:p>
          <a:p>
            <a:pPr marL="0" indent="0">
              <a:buNone/>
            </a:pPr>
            <a:r>
              <a:rPr lang="en-US" b="1">
                <a:solidFill>
                  <a:srgbClr val="0070C0"/>
                </a:solidFill>
                <a:cs typeface="Calibri"/>
              </a:rPr>
              <a:t>Tuesday, March 14, 2022</a:t>
            </a:r>
          </a:p>
          <a:p>
            <a:pPr marL="0" indent="0">
              <a:buNone/>
            </a:pPr>
            <a:r>
              <a:rPr lang="en-US">
                <a:cs typeface="Calibri"/>
              </a:rPr>
              <a:t>7:00 am CT       Programs can begin viewing SOAP applications in</a:t>
            </a:r>
          </a:p>
          <a:p>
            <a:pPr marL="0" indent="0">
              <a:buNone/>
            </a:pPr>
            <a:r>
              <a:rPr lang="en-US">
                <a:cs typeface="Calibri"/>
              </a:rPr>
              <a:t>                           ERAS and can contact applicants upon receipt of an</a:t>
            </a:r>
          </a:p>
          <a:p>
            <a:pPr marL="0" indent="0">
              <a:buNone/>
            </a:pPr>
            <a:r>
              <a:rPr lang="en-US">
                <a:cs typeface="Calibri"/>
              </a:rPr>
              <a:t>                           Application</a:t>
            </a:r>
          </a:p>
          <a:p>
            <a:pPr marL="0" indent="0">
              <a:buNone/>
            </a:pPr>
            <a:endParaRPr lang="en-US">
              <a:cs typeface="Calibri"/>
            </a:endParaRPr>
          </a:p>
          <a:p>
            <a:pPr marL="0" indent="0">
              <a:buNone/>
            </a:pPr>
            <a:r>
              <a:rPr lang="en-US">
                <a:cs typeface="Calibri"/>
              </a:rPr>
              <a:t>10:30 am CT     Program can begin creating preference lists in the R3 system    </a:t>
            </a:r>
          </a:p>
        </p:txBody>
      </p:sp>
    </p:spTree>
    <p:extLst>
      <p:ext uri="{BB962C8B-B14F-4D97-AF65-F5344CB8AC3E}">
        <p14:creationId xmlns:p14="http://schemas.microsoft.com/office/powerpoint/2010/main" val="2706953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FF72D0-F4D3-476E-B3F0-E379284080D7}"/>
              </a:ext>
            </a:extLst>
          </p:cNvPr>
          <p:cNvSpPr txBox="1"/>
          <p:nvPr/>
        </p:nvSpPr>
        <p:spPr>
          <a:xfrm>
            <a:off x="4264326" y="1848929"/>
            <a:ext cx="6351916"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Round 2    11:00 am – 1:00 pm CT</a:t>
            </a:r>
            <a:endParaRPr lang="en-US" sz="2800">
              <a:cs typeface="Calibri"/>
            </a:endParaRPr>
          </a:p>
        </p:txBody>
      </p:sp>
      <p:sp>
        <p:nvSpPr>
          <p:cNvPr id="3" name="TextBox 2">
            <a:extLst>
              <a:ext uri="{FF2B5EF4-FFF2-40B4-BE49-F238E27FC236}">
                <a16:creationId xmlns:a16="http://schemas.microsoft.com/office/drawing/2014/main" id="{8802B9AC-148E-40D2-A1E9-EB89DFE5B98C}"/>
              </a:ext>
            </a:extLst>
          </p:cNvPr>
          <p:cNvSpPr txBox="1"/>
          <p:nvPr/>
        </p:nvSpPr>
        <p:spPr>
          <a:xfrm>
            <a:off x="3472672" y="726597"/>
            <a:ext cx="8479765" cy="1015663"/>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7:55 am         Deadline to certify preference list for Round 1 offers</a:t>
            </a:r>
            <a:endParaRPr lang="en-US" sz="2000">
              <a:cs typeface="Calibri"/>
            </a:endParaRPr>
          </a:p>
          <a:p>
            <a:r>
              <a:rPr lang="en-US" sz="2000">
                <a:cs typeface="Calibri"/>
              </a:rPr>
              <a:t>8:00 am         Applicants receive offers</a:t>
            </a:r>
          </a:p>
          <a:p>
            <a:r>
              <a:rPr lang="en-US" sz="2000">
                <a:cs typeface="Calibri"/>
              </a:rPr>
              <a:t>10:00 am       Applicant deadline to accept or reject offers</a:t>
            </a:r>
          </a:p>
        </p:txBody>
      </p:sp>
      <p:sp>
        <p:nvSpPr>
          <p:cNvPr id="4" name="TextBox 3">
            <a:extLst>
              <a:ext uri="{FF2B5EF4-FFF2-40B4-BE49-F238E27FC236}">
                <a16:creationId xmlns:a16="http://schemas.microsoft.com/office/drawing/2014/main" id="{060B5431-811D-4A93-A19E-C9035AD94AAD}"/>
              </a:ext>
            </a:extLst>
          </p:cNvPr>
          <p:cNvSpPr txBox="1"/>
          <p:nvPr/>
        </p:nvSpPr>
        <p:spPr>
          <a:xfrm>
            <a:off x="4264325" y="209908"/>
            <a:ext cx="6351916"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Round 1     8:00 – 10:00 am CT</a:t>
            </a:r>
          </a:p>
        </p:txBody>
      </p:sp>
      <p:sp>
        <p:nvSpPr>
          <p:cNvPr id="6" name="TextBox 5">
            <a:extLst>
              <a:ext uri="{FF2B5EF4-FFF2-40B4-BE49-F238E27FC236}">
                <a16:creationId xmlns:a16="http://schemas.microsoft.com/office/drawing/2014/main" id="{F40670C2-F374-4D4A-B496-DBA99E324534}"/>
              </a:ext>
            </a:extLst>
          </p:cNvPr>
          <p:cNvSpPr txBox="1"/>
          <p:nvPr/>
        </p:nvSpPr>
        <p:spPr>
          <a:xfrm>
            <a:off x="3472672" y="2365615"/>
            <a:ext cx="8479763" cy="1015663"/>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10:55 am      Deadline to modify and re-certify preference list for Round 2 offers</a:t>
            </a:r>
            <a:endParaRPr lang="en-US" sz="2000">
              <a:cs typeface="Calibri"/>
            </a:endParaRPr>
          </a:p>
          <a:p>
            <a:r>
              <a:rPr lang="en-US" sz="2000"/>
              <a:t>11:00 am      Applicants receive offers</a:t>
            </a:r>
            <a:endParaRPr lang="en-US" sz="2000">
              <a:cs typeface="Calibri"/>
            </a:endParaRPr>
          </a:p>
          <a:p>
            <a:r>
              <a:rPr lang="en-US" sz="2000">
                <a:cs typeface="Calibri"/>
              </a:rPr>
              <a:t>1:00 pm       Applicant deadline to accept or reject offers</a:t>
            </a:r>
          </a:p>
        </p:txBody>
      </p:sp>
      <p:sp>
        <p:nvSpPr>
          <p:cNvPr id="7" name="TextBox 6">
            <a:extLst>
              <a:ext uri="{FF2B5EF4-FFF2-40B4-BE49-F238E27FC236}">
                <a16:creationId xmlns:a16="http://schemas.microsoft.com/office/drawing/2014/main" id="{988D8B7E-34A8-4D21-9D8C-34C06D0D4380}"/>
              </a:ext>
            </a:extLst>
          </p:cNvPr>
          <p:cNvSpPr txBox="1"/>
          <p:nvPr/>
        </p:nvSpPr>
        <p:spPr>
          <a:xfrm>
            <a:off x="4350589" y="3531079"/>
            <a:ext cx="6351916"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Round 3    2:00 pm – 4:00 pm CT</a:t>
            </a:r>
          </a:p>
        </p:txBody>
      </p:sp>
      <p:sp>
        <p:nvSpPr>
          <p:cNvPr id="8" name="TextBox 7">
            <a:extLst>
              <a:ext uri="{FF2B5EF4-FFF2-40B4-BE49-F238E27FC236}">
                <a16:creationId xmlns:a16="http://schemas.microsoft.com/office/drawing/2014/main" id="{EDFDC1E5-B860-49FC-902D-3097C1AC85B7}"/>
              </a:ext>
            </a:extLst>
          </p:cNvPr>
          <p:cNvSpPr txBox="1"/>
          <p:nvPr/>
        </p:nvSpPr>
        <p:spPr>
          <a:xfrm>
            <a:off x="3472671" y="4047765"/>
            <a:ext cx="8479763" cy="1015663"/>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1:55 pm      Deadline to modify and re-certify preference list for Round 3 offers</a:t>
            </a:r>
            <a:endParaRPr lang="en-US" sz="2000">
              <a:cs typeface="Calibri"/>
            </a:endParaRPr>
          </a:p>
          <a:p>
            <a:r>
              <a:rPr lang="en-US" sz="2000"/>
              <a:t>2:00 pm     Applicants receive offers</a:t>
            </a:r>
            <a:endParaRPr lang="en-US" sz="2000">
              <a:cs typeface="Calibri"/>
            </a:endParaRPr>
          </a:p>
          <a:p>
            <a:r>
              <a:rPr lang="en-US" sz="2000">
                <a:cs typeface="Calibri"/>
              </a:rPr>
              <a:t>4:00 pm     Applicant deadline to accept or reject offers</a:t>
            </a:r>
          </a:p>
        </p:txBody>
      </p:sp>
      <p:sp>
        <p:nvSpPr>
          <p:cNvPr id="9" name="TextBox 8">
            <a:extLst>
              <a:ext uri="{FF2B5EF4-FFF2-40B4-BE49-F238E27FC236}">
                <a16:creationId xmlns:a16="http://schemas.microsoft.com/office/drawing/2014/main" id="{55A14676-E0CE-4CBD-9E8F-95D1EB301774}"/>
              </a:ext>
            </a:extLst>
          </p:cNvPr>
          <p:cNvSpPr txBox="1"/>
          <p:nvPr/>
        </p:nvSpPr>
        <p:spPr>
          <a:xfrm>
            <a:off x="4350588" y="5184474"/>
            <a:ext cx="6351916"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Round 4   5:00 pm – 7:00 pm CT</a:t>
            </a:r>
          </a:p>
        </p:txBody>
      </p:sp>
      <p:sp>
        <p:nvSpPr>
          <p:cNvPr id="11" name="TextBox 10">
            <a:extLst>
              <a:ext uri="{FF2B5EF4-FFF2-40B4-BE49-F238E27FC236}">
                <a16:creationId xmlns:a16="http://schemas.microsoft.com/office/drawing/2014/main" id="{605D17AE-1567-4991-9890-A7B25C3C6B18}"/>
              </a:ext>
            </a:extLst>
          </p:cNvPr>
          <p:cNvSpPr txBox="1"/>
          <p:nvPr/>
        </p:nvSpPr>
        <p:spPr>
          <a:xfrm>
            <a:off x="3472669" y="5701161"/>
            <a:ext cx="8479765" cy="1015663"/>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4:55 pm      Deadline to modify and re-certify preference list for Round 3 offers</a:t>
            </a:r>
            <a:endParaRPr lang="en-US" sz="2000">
              <a:cs typeface="Calibri"/>
            </a:endParaRPr>
          </a:p>
          <a:p>
            <a:r>
              <a:rPr lang="en-US" sz="2000"/>
              <a:t>5:00 pm     Applicants receive offers</a:t>
            </a:r>
            <a:endParaRPr lang="en-US" sz="2000">
              <a:cs typeface="Calibri"/>
            </a:endParaRPr>
          </a:p>
          <a:p>
            <a:r>
              <a:rPr lang="en-US" sz="2000">
                <a:cs typeface="Calibri"/>
              </a:rPr>
              <a:t>7:00 pm     Applicant deadline to accept or reject offers</a:t>
            </a:r>
          </a:p>
        </p:txBody>
      </p:sp>
      <p:sp>
        <p:nvSpPr>
          <p:cNvPr id="12" name="TextBox 11">
            <a:extLst>
              <a:ext uri="{FF2B5EF4-FFF2-40B4-BE49-F238E27FC236}">
                <a16:creationId xmlns:a16="http://schemas.microsoft.com/office/drawing/2014/main" id="{A3562F69-AD7E-447C-B6D8-E2BB6297D47F}"/>
              </a:ext>
            </a:extLst>
          </p:cNvPr>
          <p:cNvSpPr txBox="1"/>
          <p:nvPr/>
        </p:nvSpPr>
        <p:spPr>
          <a:xfrm>
            <a:off x="327412" y="129724"/>
            <a:ext cx="2944483" cy="5386090"/>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a:solidFill>
                  <a:srgbClr val="0070C0"/>
                </a:solidFill>
                <a:cs typeface="Calibri"/>
              </a:rPr>
              <a:t>SOAP</a:t>
            </a:r>
          </a:p>
          <a:p>
            <a:r>
              <a:rPr lang="en-US" sz="3600" b="1">
                <a:solidFill>
                  <a:srgbClr val="0070C0"/>
                </a:solidFill>
              </a:rPr>
              <a:t>Offer Rounds</a:t>
            </a:r>
            <a:r>
              <a:rPr lang="en-US" sz="4800" b="1">
                <a:solidFill>
                  <a:srgbClr val="0070C0"/>
                </a:solidFill>
              </a:rPr>
              <a:t> </a:t>
            </a:r>
            <a:r>
              <a:rPr lang="en-US" sz="3200" b="1">
                <a:solidFill>
                  <a:srgbClr val="0070C0"/>
                </a:solidFill>
              </a:rPr>
              <a:t>Thursday, </a:t>
            </a:r>
            <a:endParaRPr lang="en-US" sz="3200" b="1">
              <a:solidFill>
                <a:srgbClr val="0070C0"/>
              </a:solidFill>
              <a:cs typeface="Calibri"/>
            </a:endParaRPr>
          </a:p>
          <a:p>
            <a:r>
              <a:rPr lang="en-US" sz="3200" b="1">
                <a:solidFill>
                  <a:srgbClr val="0070C0"/>
                </a:solidFill>
              </a:rPr>
              <a:t>March 17, 2022</a:t>
            </a:r>
            <a:endParaRPr lang="en-US" sz="3200" b="1">
              <a:solidFill>
                <a:srgbClr val="0070C0"/>
              </a:solidFill>
              <a:cs typeface="Calibri"/>
            </a:endParaRPr>
          </a:p>
          <a:p>
            <a:endParaRPr lang="en-US" sz="1000" b="1">
              <a:solidFill>
                <a:srgbClr val="0070C0"/>
              </a:solidFill>
              <a:cs typeface="Calibri"/>
            </a:endParaRPr>
          </a:p>
          <a:p>
            <a:r>
              <a:rPr lang="en-US" sz="2400" b="1">
                <a:solidFill>
                  <a:schemeClr val="tx1"/>
                </a:solidFill>
                <a:cs typeface="Calibri"/>
              </a:rPr>
              <a:t>It is very important that programs be ready for SOAP in the event they learn on Monday of Match week that they have unfilled positions.</a:t>
            </a:r>
            <a:endParaRPr lang="en-US" sz="3200" b="1">
              <a:solidFill>
                <a:schemeClr val="tx1"/>
              </a:solidFill>
              <a:cs typeface="Calibri"/>
            </a:endParaRPr>
          </a:p>
          <a:p>
            <a:endParaRPr lang="en-US">
              <a:cs typeface="Calibri"/>
            </a:endParaRPr>
          </a:p>
        </p:txBody>
      </p:sp>
    </p:spTree>
    <p:extLst>
      <p:ext uri="{BB962C8B-B14F-4D97-AF65-F5344CB8AC3E}">
        <p14:creationId xmlns:p14="http://schemas.microsoft.com/office/powerpoint/2010/main" val="3088334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7B1CF-B9BC-472F-9050-23F40806DE02}"/>
              </a:ext>
            </a:extLst>
          </p:cNvPr>
          <p:cNvSpPr>
            <a:spLocks noGrp="1"/>
          </p:cNvSpPr>
          <p:nvPr>
            <p:ph type="title"/>
          </p:nvPr>
        </p:nvSpPr>
        <p:spPr>
          <a:xfrm>
            <a:off x="609600" y="274638"/>
            <a:ext cx="10972800" cy="930089"/>
          </a:xfrm>
        </p:spPr>
        <p:txBody>
          <a:bodyPr/>
          <a:lstStyle/>
          <a:p>
            <a:r>
              <a:rPr lang="en-US" b="1">
                <a:solidFill>
                  <a:srgbClr val="0070C0"/>
                </a:solidFill>
                <a:cs typeface="Calibri"/>
              </a:rPr>
              <a:t>After the Rounds</a:t>
            </a:r>
          </a:p>
        </p:txBody>
      </p:sp>
      <p:sp>
        <p:nvSpPr>
          <p:cNvPr id="3" name="Content Placeholder 2">
            <a:extLst>
              <a:ext uri="{FF2B5EF4-FFF2-40B4-BE49-F238E27FC236}">
                <a16:creationId xmlns:a16="http://schemas.microsoft.com/office/drawing/2014/main" id="{05C38FC1-E896-45D8-9EEF-5E6785DE1B70}"/>
              </a:ext>
            </a:extLst>
          </p:cNvPr>
          <p:cNvSpPr>
            <a:spLocks noGrp="1"/>
          </p:cNvSpPr>
          <p:nvPr>
            <p:ph idx="1"/>
          </p:nvPr>
        </p:nvSpPr>
        <p:spPr>
          <a:xfrm>
            <a:off x="609600" y="1331260"/>
            <a:ext cx="10972800" cy="4794904"/>
          </a:xfrm>
        </p:spPr>
        <p:txBody>
          <a:bodyPr vert="horz" lIns="91440" tIns="45720" rIns="91440" bIns="45720" rtlCol="0" anchor="t">
            <a:normAutofit fontScale="70000" lnSpcReduction="20000"/>
          </a:bodyPr>
          <a:lstStyle/>
          <a:p>
            <a:pPr marL="0" indent="0">
              <a:buNone/>
            </a:pPr>
            <a:r>
              <a:rPr lang="en-US" b="1">
                <a:solidFill>
                  <a:srgbClr val="0070C0"/>
                </a:solidFill>
                <a:cs typeface="Calibri"/>
              </a:rPr>
              <a:t>Thursday March 17, 2022    NOTE:  Times on NRMP website are Eastern Time</a:t>
            </a:r>
            <a:endParaRPr lang="en-US"/>
          </a:p>
          <a:p>
            <a:pPr marL="0" indent="0">
              <a:buNone/>
            </a:pPr>
            <a:r>
              <a:rPr lang="en-US">
                <a:cs typeface="Calibri"/>
              </a:rPr>
              <a:t>7:30 9m CT         Programs can update the number of unfilled</a:t>
            </a:r>
            <a:endParaRPr lang="en-US">
              <a:solidFill>
                <a:srgbClr val="0070C0"/>
              </a:solidFill>
              <a:cs typeface="Calibri"/>
            </a:endParaRPr>
          </a:p>
          <a:p>
            <a:pPr marL="0" indent="0">
              <a:buNone/>
            </a:pPr>
            <a:r>
              <a:rPr lang="en-US">
                <a:cs typeface="Calibri"/>
              </a:rPr>
              <a:t>                             positions to be displayed on the </a:t>
            </a:r>
            <a:r>
              <a:rPr lang="en-US" i="1">
                <a:cs typeface="Calibri"/>
              </a:rPr>
              <a:t>List of Unfilled</a:t>
            </a:r>
            <a:endParaRPr lang="en-US">
              <a:solidFill>
                <a:srgbClr val="0070C0"/>
              </a:solidFill>
              <a:cs typeface="Calibri"/>
            </a:endParaRPr>
          </a:p>
          <a:p>
            <a:pPr marL="0" indent="0">
              <a:buNone/>
            </a:pPr>
            <a:r>
              <a:rPr lang="en-US" i="1">
                <a:cs typeface="Calibri"/>
              </a:rPr>
              <a:t>                             Programs</a:t>
            </a:r>
            <a:endParaRPr lang="en-US">
              <a:solidFill>
                <a:srgbClr val="0070C0"/>
              </a:solidFill>
              <a:cs typeface="Calibri"/>
            </a:endParaRPr>
          </a:p>
          <a:p>
            <a:pPr marL="0" indent="0">
              <a:buNone/>
            </a:pPr>
            <a:endParaRPr lang="en-US" i="1">
              <a:solidFill>
                <a:srgbClr val="000000"/>
              </a:solidFill>
              <a:cs typeface="Calibri"/>
            </a:endParaRPr>
          </a:p>
          <a:p>
            <a:pPr marL="0" indent="0">
              <a:buNone/>
            </a:pPr>
            <a:r>
              <a:rPr lang="en-US">
                <a:solidFill>
                  <a:srgbClr val="000000"/>
                </a:solidFill>
                <a:cs typeface="Calibri"/>
              </a:rPr>
              <a:t>8:00 pm CT        SOAP ends</a:t>
            </a:r>
            <a:endParaRPr lang="en-US" i="1">
              <a:solidFill>
                <a:srgbClr val="000000"/>
              </a:solidFill>
              <a:cs typeface="Calibri"/>
            </a:endParaRPr>
          </a:p>
          <a:p>
            <a:pPr marL="0" indent="0">
              <a:buNone/>
            </a:pPr>
            <a:endParaRPr lang="en-US">
              <a:solidFill>
                <a:srgbClr val="000000"/>
              </a:solidFill>
              <a:cs typeface="Calibri"/>
            </a:endParaRPr>
          </a:p>
          <a:p>
            <a:pPr marL="0" indent="0">
              <a:buNone/>
            </a:pPr>
            <a:r>
              <a:rPr lang="en-US">
                <a:solidFill>
                  <a:srgbClr val="000000"/>
                </a:solidFill>
                <a:cs typeface="Calibri"/>
              </a:rPr>
              <a:t>                            Updated </a:t>
            </a:r>
            <a:r>
              <a:rPr lang="en-US" i="1">
                <a:solidFill>
                  <a:srgbClr val="000000"/>
                </a:solidFill>
                <a:cs typeface="Calibri"/>
              </a:rPr>
              <a:t>List of Unfilled Programs </a:t>
            </a:r>
            <a:r>
              <a:rPr lang="en-US">
                <a:solidFill>
                  <a:srgbClr val="000000"/>
                </a:solidFill>
                <a:cs typeface="Calibri"/>
              </a:rPr>
              <a:t>available to applicants to include</a:t>
            </a:r>
          </a:p>
          <a:p>
            <a:pPr marL="0" indent="0">
              <a:buNone/>
            </a:pPr>
            <a:r>
              <a:rPr lang="en-US">
                <a:solidFill>
                  <a:srgbClr val="000000"/>
                </a:solidFill>
                <a:cs typeface="Calibri"/>
              </a:rPr>
              <a:t>                            remaining unfilled SOAP programs and unfilled programs not</a:t>
            </a:r>
          </a:p>
          <a:p>
            <a:pPr marL="0" indent="0">
              <a:buNone/>
            </a:pPr>
            <a:r>
              <a:rPr lang="en-US">
                <a:solidFill>
                  <a:srgbClr val="000000"/>
                </a:solidFill>
                <a:cs typeface="Calibri"/>
              </a:rPr>
              <a:t>                            participating in SOAP</a:t>
            </a:r>
            <a:endParaRPr lang="en-US">
              <a:cs typeface="Calibri"/>
            </a:endParaRPr>
          </a:p>
          <a:p>
            <a:pPr marL="0" indent="0">
              <a:buNone/>
            </a:pPr>
            <a:endParaRPr lang="en-US">
              <a:solidFill>
                <a:srgbClr val="000000"/>
              </a:solidFill>
              <a:cs typeface="Calibri"/>
            </a:endParaRPr>
          </a:p>
          <a:p>
            <a:pPr marL="0" indent="0">
              <a:buNone/>
            </a:pPr>
            <a:r>
              <a:rPr lang="en-US" b="1">
                <a:solidFill>
                  <a:srgbClr val="0070C0"/>
                </a:solidFill>
                <a:cs typeface="Calibri"/>
              </a:rPr>
              <a:t>NOTE: Program Confidential Roster of Match Applicants will be released  (by Email and R3 system) on March 17, 2022, at 1:00 pm CT</a:t>
            </a:r>
          </a:p>
          <a:p>
            <a:endParaRPr lang="en-US">
              <a:solidFill>
                <a:srgbClr val="0070C0"/>
              </a:solidFill>
              <a:cs typeface="Calibri"/>
            </a:endParaRPr>
          </a:p>
        </p:txBody>
      </p:sp>
    </p:spTree>
    <p:extLst>
      <p:ext uri="{BB962C8B-B14F-4D97-AF65-F5344CB8AC3E}">
        <p14:creationId xmlns:p14="http://schemas.microsoft.com/office/powerpoint/2010/main" val="2088086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A112A-A5F7-404D-95F8-2ACCE4616618}"/>
              </a:ext>
            </a:extLst>
          </p:cNvPr>
          <p:cNvSpPr>
            <a:spLocks noGrp="1"/>
          </p:cNvSpPr>
          <p:nvPr>
            <p:ph type="title"/>
          </p:nvPr>
        </p:nvSpPr>
        <p:spPr/>
        <p:txBody>
          <a:bodyPr>
            <a:normAutofit/>
          </a:bodyPr>
          <a:lstStyle/>
          <a:p>
            <a:r>
              <a:rPr lang="en-US" b="1">
                <a:solidFill>
                  <a:srgbClr val="0070C0"/>
                </a:solidFill>
                <a:cs typeface="Calibri"/>
              </a:rPr>
              <a:t>NRMP – Match Day</a:t>
            </a:r>
            <a:br>
              <a:rPr lang="en-US" b="1">
                <a:solidFill>
                  <a:srgbClr val="0070C0"/>
                </a:solidFill>
                <a:cs typeface="Calibri"/>
              </a:rPr>
            </a:br>
            <a:r>
              <a:rPr lang="en-US" sz="2000" b="1">
                <a:solidFill>
                  <a:srgbClr val="0070C0"/>
                </a:solidFill>
                <a:cs typeface="Calibri"/>
              </a:rPr>
              <a:t>NOTE:  Times on NRMP Website are Eastern Time</a:t>
            </a:r>
          </a:p>
        </p:txBody>
      </p:sp>
      <p:sp>
        <p:nvSpPr>
          <p:cNvPr id="3" name="Content Placeholder 2">
            <a:extLst>
              <a:ext uri="{FF2B5EF4-FFF2-40B4-BE49-F238E27FC236}">
                <a16:creationId xmlns:a16="http://schemas.microsoft.com/office/drawing/2014/main" id="{E02D73A3-3063-4A65-8A3F-2001B2A7E658}"/>
              </a:ext>
            </a:extLst>
          </p:cNvPr>
          <p:cNvSpPr>
            <a:spLocks noGrp="1"/>
          </p:cNvSpPr>
          <p:nvPr>
            <p:ph idx="1"/>
          </p:nvPr>
        </p:nvSpPr>
        <p:spPr/>
        <p:txBody>
          <a:bodyPr vert="horz" lIns="91440" tIns="45720" rIns="91440" bIns="45720" rtlCol="0" anchor="t">
            <a:normAutofit fontScale="92500" lnSpcReduction="10000"/>
          </a:bodyPr>
          <a:lstStyle/>
          <a:p>
            <a:r>
              <a:rPr lang="en-US" b="1">
                <a:solidFill>
                  <a:srgbClr val="0070C0"/>
                </a:solidFill>
                <a:ea typeface="+mn-lt"/>
                <a:cs typeface="+mn-lt"/>
              </a:rPr>
              <a:t>Match Day - March 18, 2022 - 11:00 am CT</a:t>
            </a:r>
          </a:p>
          <a:p>
            <a:pPr lvl="1"/>
            <a:r>
              <a:rPr lang="en-US">
                <a:cs typeface="Calibri"/>
              </a:rPr>
              <a:t>No Official Ceremony for Match Day, March 18, 2022 – per Dr. Lazarus, Student Affairs.</a:t>
            </a:r>
            <a:endParaRPr lang="en-US">
              <a:ea typeface="+mn-lt"/>
              <a:cs typeface="+mn-lt"/>
            </a:endParaRPr>
          </a:p>
          <a:p>
            <a:pPr lvl="2"/>
            <a:r>
              <a:rPr lang="en-US">
                <a:ea typeface="+mn-lt"/>
                <a:cs typeface="+mn-lt"/>
              </a:rPr>
              <a:t>No official Match ceremony is because of a change in how Match Results are released as well as other concerns.</a:t>
            </a:r>
          </a:p>
          <a:p>
            <a:pPr lvl="2"/>
            <a:r>
              <a:rPr lang="en-US">
                <a:ea typeface="+mn-lt"/>
                <a:cs typeface="+mn-lt"/>
              </a:rPr>
              <a:t>No Official Match Ceremony was announced to Department Chairs at the last Administrative Council Meeting. </a:t>
            </a:r>
          </a:p>
          <a:p>
            <a:pPr lvl="1"/>
            <a:r>
              <a:rPr lang="en-US" b="1" u="sng">
                <a:ea typeface="+mn-lt"/>
                <a:cs typeface="+mn-lt"/>
              </a:rPr>
              <a:t>DO NOT CONTACT STUDENTS Before 11:00 am Central Time.</a:t>
            </a:r>
            <a:r>
              <a:rPr lang="en-US">
                <a:ea typeface="+mn-lt"/>
                <a:cs typeface="+mn-lt"/>
              </a:rPr>
              <a:t> Programs are welcome to reach out to students </a:t>
            </a:r>
            <a:r>
              <a:rPr lang="en-US" b="1" u="sng">
                <a:ea typeface="+mn-lt"/>
                <a:cs typeface="+mn-lt"/>
              </a:rPr>
              <a:t>AFTER the 11 am central time</a:t>
            </a:r>
            <a:r>
              <a:rPr lang="en-US">
                <a:ea typeface="+mn-lt"/>
                <a:cs typeface="+mn-lt"/>
              </a:rPr>
              <a:t>.</a:t>
            </a:r>
          </a:p>
          <a:p>
            <a:pPr lvl="1"/>
            <a:r>
              <a:rPr lang="en-US">
                <a:cs typeface="Calibri"/>
              </a:rPr>
              <a:t>Program </a:t>
            </a:r>
            <a:r>
              <a:rPr lang="en-US" i="1">
                <a:cs typeface="Calibri"/>
              </a:rPr>
              <a:t>Match Results by Ranked Applicant and SOAP Programs Preferred Applicants </a:t>
            </a:r>
            <a:r>
              <a:rPr lang="en-US">
                <a:cs typeface="Calibri"/>
              </a:rPr>
              <a:t>available in R3 under Options -&gt; Reports</a:t>
            </a:r>
          </a:p>
          <a:p>
            <a:endParaRPr lang="en-US">
              <a:cs typeface="Calibri"/>
            </a:endParaRPr>
          </a:p>
          <a:p>
            <a:endParaRPr lang="en-US">
              <a:cs typeface="Calibri"/>
            </a:endParaRPr>
          </a:p>
        </p:txBody>
      </p:sp>
    </p:spTree>
    <p:extLst>
      <p:ext uri="{BB962C8B-B14F-4D97-AF65-F5344CB8AC3E}">
        <p14:creationId xmlns:p14="http://schemas.microsoft.com/office/powerpoint/2010/main" val="2983599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5EBBF-5CC7-4E0F-849B-35EA1D93EE80}"/>
              </a:ext>
            </a:extLst>
          </p:cNvPr>
          <p:cNvSpPr>
            <a:spLocks noGrp="1"/>
          </p:cNvSpPr>
          <p:nvPr>
            <p:ph type="title"/>
          </p:nvPr>
        </p:nvSpPr>
        <p:spPr>
          <a:xfrm>
            <a:off x="609600" y="404034"/>
            <a:ext cx="10972800" cy="841076"/>
          </a:xfrm>
        </p:spPr>
        <p:txBody>
          <a:bodyPr anchor="ctr">
            <a:normAutofit/>
          </a:bodyPr>
          <a:lstStyle/>
          <a:p>
            <a:r>
              <a:rPr lang="en-US"/>
              <a:t>NRMP Resources</a:t>
            </a:r>
          </a:p>
        </p:txBody>
      </p:sp>
      <p:sp>
        <p:nvSpPr>
          <p:cNvPr id="3" name="Content Placeholder 2">
            <a:extLst>
              <a:ext uri="{FF2B5EF4-FFF2-40B4-BE49-F238E27FC236}">
                <a16:creationId xmlns:a16="http://schemas.microsoft.com/office/drawing/2014/main" id="{B46901E9-4776-409C-B311-0019D11C14D4}"/>
              </a:ext>
            </a:extLst>
          </p:cNvPr>
          <p:cNvSpPr>
            <a:spLocks noGrp="1"/>
          </p:cNvSpPr>
          <p:nvPr>
            <p:ph sz="half" idx="1"/>
          </p:nvPr>
        </p:nvSpPr>
        <p:spPr>
          <a:xfrm>
            <a:off x="293299" y="1341409"/>
            <a:ext cx="7268233" cy="4784755"/>
          </a:xfrm>
        </p:spPr>
        <p:txBody>
          <a:bodyPr vert="horz" lIns="91440" tIns="45720" rIns="91440" bIns="45720" rtlCol="0" anchor="t">
            <a:noAutofit/>
          </a:bodyPr>
          <a:lstStyle/>
          <a:p>
            <a:pPr>
              <a:lnSpc>
                <a:spcPct val="90000"/>
              </a:lnSpc>
            </a:pPr>
            <a:r>
              <a:rPr lang="en-US" sz="2400"/>
              <a:t>Join the Match Week and SOAP Listserv for the 2022 Main Residency Match </a:t>
            </a:r>
            <a:r>
              <a:rPr lang="en-US" sz="1600"/>
              <a:t>(Email from NRMP March 3, 2022)</a:t>
            </a:r>
            <a:endParaRPr lang="en-US" sz="1600">
              <a:cs typeface="Calibri"/>
            </a:endParaRPr>
          </a:p>
          <a:p>
            <a:pPr lvl="1">
              <a:lnSpc>
                <a:spcPct val="90000"/>
              </a:lnSpc>
            </a:pPr>
            <a:r>
              <a:rPr lang="en-US"/>
              <a:t>NRMP and ERAS will not take calls Match Week, questions answered using the listserv</a:t>
            </a:r>
            <a:endParaRPr lang="en-US">
              <a:cs typeface="Calibri"/>
            </a:endParaRPr>
          </a:p>
          <a:p>
            <a:pPr>
              <a:lnSpc>
                <a:spcPct val="90000"/>
              </a:lnSpc>
            </a:pPr>
            <a:r>
              <a:rPr lang="en-US" sz="2400">
                <a:cs typeface="Calibri"/>
              </a:rPr>
              <a:t>Visit "SOAP Resources for Programs" web page</a:t>
            </a:r>
            <a:endParaRPr lang="en-US" sz="2400"/>
          </a:p>
          <a:p>
            <a:pPr>
              <a:lnSpc>
                <a:spcPct val="90000"/>
              </a:lnSpc>
            </a:pPr>
            <a:r>
              <a:rPr lang="en-US" sz="2400">
                <a:cs typeface="Calibri"/>
              </a:rPr>
              <a:t>SOAP Guide for Programs (NRMP partnered w/ERAS)</a:t>
            </a:r>
            <a:endParaRPr lang="en-US" sz="2400"/>
          </a:p>
          <a:p>
            <a:pPr>
              <a:lnSpc>
                <a:spcPct val="90000"/>
              </a:lnSpc>
            </a:pPr>
            <a:r>
              <a:rPr lang="en-US" sz="2400">
                <a:cs typeface="Calibri"/>
              </a:rPr>
              <a:t>Navigating Match Week and SOAP Webinar</a:t>
            </a:r>
            <a:endParaRPr lang="en-US" sz="2400"/>
          </a:p>
          <a:p>
            <a:pPr>
              <a:lnSpc>
                <a:spcPct val="90000"/>
              </a:lnSpc>
            </a:pPr>
            <a:r>
              <a:rPr lang="en-US" sz="2400"/>
              <a:t>NRMP Video Resources &amp; Support Guides</a:t>
            </a:r>
            <a:endParaRPr lang="en-US" sz="2400">
              <a:cs typeface="Calibri"/>
            </a:endParaRPr>
          </a:p>
          <a:p>
            <a:pPr lvl="1">
              <a:lnSpc>
                <a:spcPct val="90000"/>
              </a:lnSpc>
            </a:pPr>
            <a:r>
              <a:rPr lang="en-US"/>
              <a:t>Log-in select the icon, next to the Home option</a:t>
            </a:r>
            <a:endParaRPr lang="en-US">
              <a:cs typeface="Calibri"/>
            </a:endParaRPr>
          </a:p>
          <a:p>
            <a:pPr lvl="2">
              <a:lnSpc>
                <a:spcPct val="90000"/>
              </a:lnSpc>
            </a:pPr>
            <a:r>
              <a:rPr lang="en-US" sz="2400"/>
              <a:t>Arrow with drop down list of videos and support guides</a:t>
            </a:r>
            <a:endParaRPr lang="en-US" sz="2800">
              <a:cs typeface="Calibri"/>
            </a:endParaRPr>
          </a:p>
          <a:p>
            <a:pPr marL="457200" lvl="1" indent="0">
              <a:lnSpc>
                <a:spcPct val="90000"/>
              </a:lnSpc>
              <a:buNone/>
            </a:pPr>
            <a:endParaRPr lang="en-US" sz="2800">
              <a:cs typeface="Calibri"/>
            </a:endParaRPr>
          </a:p>
          <a:p>
            <a:pPr>
              <a:lnSpc>
                <a:spcPct val="90000"/>
              </a:lnSpc>
            </a:pPr>
            <a:endParaRPr lang="en-US" sz="2200"/>
          </a:p>
        </p:txBody>
      </p:sp>
      <p:pic>
        <p:nvPicPr>
          <p:cNvPr id="4" name="Picture 4" descr="Graphical user interface, application&#10;&#10;Description automatically generated">
            <a:extLst>
              <a:ext uri="{FF2B5EF4-FFF2-40B4-BE49-F238E27FC236}">
                <a16:creationId xmlns:a16="http://schemas.microsoft.com/office/drawing/2014/main" id="{EA589583-A77A-4FBC-8BEF-DC9943FF8E70}"/>
              </a:ext>
            </a:extLst>
          </p:cNvPr>
          <p:cNvPicPr>
            <a:picLocks noChangeAspect="1"/>
          </p:cNvPicPr>
          <p:nvPr/>
        </p:nvPicPr>
        <p:blipFill>
          <a:blip r:embed="rId2"/>
          <a:stretch>
            <a:fillRect/>
          </a:stretch>
        </p:blipFill>
        <p:spPr>
          <a:xfrm>
            <a:off x="7786325" y="1339507"/>
            <a:ext cx="4204954" cy="5172943"/>
          </a:xfrm>
          <a:prstGeom prst="rect">
            <a:avLst/>
          </a:prstGeom>
          <a:noFill/>
        </p:spPr>
      </p:pic>
      <p:pic>
        <p:nvPicPr>
          <p:cNvPr id="5" name="Picture 5" descr="A picture containing logo&#10;&#10;Description automatically generated">
            <a:extLst>
              <a:ext uri="{FF2B5EF4-FFF2-40B4-BE49-F238E27FC236}">
                <a16:creationId xmlns:a16="http://schemas.microsoft.com/office/drawing/2014/main" id="{0AC9B7ED-2F3B-486A-AF4A-DED0828C8443}"/>
              </a:ext>
            </a:extLst>
          </p:cNvPr>
          <p:cNvPicPr>
            <a:picLocks noChangeAspect="1"/>
          </p:cNvPicPr>
          <p:nvPr/>
        </p:nvPicPr>
        <p:blipFill>
          <a:blip r:embed="rId3"/>
          <a:stretch>
            <a:fillRect/>
          </a:stretch>
        </p:blipFill>
        <p:spPr>
          <a:xfrm>
            <a:off x="6590207" y="4898512"/>
            <a:ext cx="848084" cy="531424"/>
          </a:xfrm>
          <a:prstGeom prst="rect">
            <a:avLst/>
          </a:prstGeom>
        </p:spPr>
      </p:pic>
      <p:cxnSp>
        <p:nvCxnSpPr>
          <p:cNvPr id="6" name="Straight Arrow Connector 5">
            <a:extLst>
              <a:ext uri="{FF2B5EF4-FFF2-40B4-BE49-F238E27FC236}">
                <a16:creationId xmlns:a16="http://schemas.microsoft.com/office/drawing/2014/main" id="{C368F2BA-86B8-4D97-8B3D-7B4623D26C86}"/>
              </a:ext>
            </a:extLst>
          </p:cNvPr>
          <p:cNvCxnSpPr/>
          <p:nvPr/>
        </p:nvCxnSpPr>
        <p:spPr>
          <a:xfrm>
            <a:off x="9174094" y="1870594"/>
            <a:ext cx="2078967" cy="862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8761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37638-62B3-46D7-B0C4-24FD4442D60F}"/>
              </a:ext>
            </a:extLst>
          </p:cNvPr>
          <p:cNvSpPr>
            <a:spLocks noGrp="1"/>
          </p:cNvSpPr>
          <p:nvPr>
            <p:ph type="title"/>
          </p:nvPr>
        </p:nvSpPr>
        <p:spPr/>
        <p:txBody>
          <a:bodyPr>
            <a:normAutofit fontScale="90000"/>
          </a:bodyPr>
          <a:lstStyle/>
          <a:p>
            <a:r>
              <a:rPr lang="en-US">
                <a:cs typeface="Calibri"/>
              </a:rPr>
              <a:t>Reminder: NEW for House Officer Onboarding in 2022-2023</a:t>
            </a:r>
            <a:endParaRPr lang="en-US"/>
          </a:p>
        </p:txBody>
      </p:sp>
      <p:sp>
        <p:nvSpPr>
          <p:cNvPr id="7" name="Content Placeholder 6">
            <a:extLst>
              <a:ext uri="{FF2B5EF4-FFF2-40B4-BE49-F238E27FC236}">
                <a16:creationId xmlns:a16="http://schemas.microsoft.com/office/drawing/2014/main" id="{6375835C-400A-457D-B5D3-E11E68CCBF5E}"/>
              </a:ext>
            </a:extLst>
          </p:cNvPr>
          <p:cNvSpPr>
            <a:spLocks noGrp="1"/>
          </p:cNvSpPr>
          <p:nvPr>
            <p:ph idx="1"/>
          </p:nvPr>
        </p:nvSpPr>
        <p:spPr/>
        <p:txBody>
          <a:bodyPr vert="horz" lIns="91440" tIns="45720" rIns="91440" bIns="45720" rtlCol="0" anchor="t">
            <a:normAutofit fontScale="77500" lnSpcReduction="20000"/>
          </a:bodyPr>
          <a:lstStyle/>
          <a:p>
            <a:r>
              <a:rPr lang="en-US">
                <a:cs typeface="Calibri"/>
              </a:rPr>
              <a:t>VA Paperwork will be submitted directly form the Program Coordinator to the VA through the </a:t>
            </a:r>
            <a:r>
              <a:rPr lang="en-US">
                <a:cs typeface="Calibri"/>
                <a:hlinkClick r:id="rId2"/>
              </a:rPr>
              <a:t>LSU HealthFileS</a:t>
            </a:r>
            <a:r>
              <a:rPr lang="en-US">
                <a:cs typeface="Calibri"/>
              </a:rPr>
              <a:t> secure email platform. </a:t>
            </a:r>
            <a:endParaRPr lang="en-US"/>
          </a:p>
          <a:p>
            <a:pPr marL="0" indent="0">
              <a:buNone/>
            </a:pPr>
            <a:endParaRPr lang="en-US">
              <a:cs typeface="Calibri"/>
            </a:endParaRPr>
          </a:p>
          <a:p>
            <a:r>
              <a:rPr lang="en-US">
                <a:cs typeface="Calibri"/>
              </a:rPr>
              <a:t>LSBME </a:t>
            </a:r>
            <a:r>
              <a:rPr lang="en-US" u="sng">
                <a:cs typeface="Calibri"/>
              </a:rPr>
              <a:t>will not</a:t>
            </a:r>
            <a:r>
              <a:rPr lang="en-US">
                <a:cs typeface="Calibri"/>
              </a:rPr>
              <a:t> accept Program Director Letters by Email. Send by U.S. Mail, FedEx, other, with tracking number to LSBME or to the attention of Mr.  Matthew Cook at LSBME</a:t>
            </a:r>
          </a:p>
          <a:p>
            <a:pPr marL="0" indent="0">
              <a:buNone/>
            </a:pPr>
            <a:endParaRPr lang="en-US">
              <a:cs typeface="Calibri"/>
            </a:endParaRPr>
          </a:p>
          <a:p>
            <a:r>
              <a:rPr lang="en-US">
                <a:cs typeface="Calibri"/>
              </a:rPr>
              <a:t>All contracts will be signed electronically.</a:t>
            </a:r>
          </a:p>
          <a:p>
            <a:pPr marL="0" indent="0">
              <a:buNone/>
            </a:pPr>
            <a:endParaRPr lang="en-US">
              <a:cs typeface="Calibri"/>
            </a:endParaRPr>
          </a:p>
          <a:p>
            <a:r>
              <a:rPr lang="en-US">
                <a:cs typeface="Calibri"/>
              </a:rPr>
              <a:t>I-9 Hiring Managers will be the program coordinators </a:t>
            </a:r>
          </a:p>
          <a:p>
            <a:pPr marL="0" indent="0">
              <a:buNone/>
            </a:pPr>
            <a:endParaRPr lang="en-US">
              <a:cs typeface="Calibri"/>
            </a:endParaRPr>
          </a:p>
          <a:p>
            <a:r>
              <a:rPr lang="en-US">
                <a:cs typeface="Calibri"/>
              </a:rPr>
              <a:t>Drug Testing: New Vendor as of 7/1/2021 - APPLYA</a:t>
            </a:r>
          </a:p>
        </p:txBody>
      </p:sp>
    </p:spTree>
    <p:extLst>
      <p:ext uri="{BB962C8B-B14F-4D97-AF65-F5344CB8AC3E}">
        <p14:creationId xmlns:p14="http://schemas.microsoft.com/office/powerpoint/2010/main" val="74007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0B5712-179A-4E81-B073-B73A17FDDA42}"/>
              </a:ext>
            </a:extLst>
          </p:cNvPr>
          <p:cNvSpPr txBox="1"/>
          <p:nvPr/>
        </p:nvSpPr>
        <p:spPr>
          <a:xfrm>
            <a:off x="2267608" y="3844159"/>
            <a:ext cx="7669922"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7200">
                <a:latin typeface="Baguet Script"/>
              </a:rPr>
              <a:t>Sara Blakemore</a:t>
            </a:r>
          </a:p>
          <a:p>
            <a:pPr algn="ctr"/>
            <a:r>
              <a:rPr lang="en-US" sz="2400">
                <a:cs typeface="Calibri"/>
              </a:rPr>
              <a:t>GME Coordinator</a:t>
            </a:r>
          </a:p>
        </p:txBody>
      </p:sp>
    </p:spTree>
    <p:extLst>
      <p:ext uri="{BB962C8B-B14F-4D97-AF65-F5344CB8AC3E}">
        <p14:creationId xmlns:p14="http://schemas.microsoft.com/office/powerpoint/2010/main" val="4050300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5701-ED83-4FE2-99D2-628266550F95}"/>
              </a:ext>
            </a:extLst>
          </p:cNvPr>
          <p:cNvSpPr>
            <a:spLocks noGrp="1"/>
          </p:cNvSpPr>
          <p:nvPr>
            <p:ph type="title"/>
          </p:nvPr>
        </p:nvSpPr>
        <p:spPr/>
        <p:txBody>
          <a:bodyPr/>
          <a:lstStyle/>
          <a:p>
            <a:r>
              <a:rPr lang="en-US">
                <a:cs typeface="Calibri"/>
              </a:rPr>
              <a:t>Orientation Dates</a:t>
            </a:r>
            <a:endParaRPr lang="en-US"/>
          </a:p>
        </p:txBody>
      </p:sp>
      <p:sp>
        <p:nvSpPr>
          <p:cNvPr id="3" name="Content Placeholder 2">
            <a:extLst>
              <a:ext uri="{FF2B5EF4-FFF2-40B4-BE49-F238E27FC236}">
                <a16:creationId xmlns:a16="http://schemas.microsoft.com/office/drawing/2014/main" id="{7C4FB7F0-53C5-4EE2-9971-FB8A34006D16}"/>
              </a:ext>
            </a:extLst>
          </p:cNvPr>
          <p:cNvSpPr>
            <a:spLocks noGrp="1"/>
          </p:cNvSpPr>
          <p:nvPr>
            <p:ph idx="1"/>
          </p:nvPr>
        </p:nvSpPr>
        <p:spPr>
          <a:xfrm>
            <a:off x="749968" y="1163445"/>
            <a:ext cx="10972800" cy="4525963"/>
          </a:xfrm>
        </p:spPr>
        <p:txBody>
          <a:bodyPr vert="horz" lIns="91440" tIns="45720" rIns="91440" bIns="45720" rtlCol="0" anchor="t">
            <a:noAutofit/>
          </a:bodyPr>
          <a:lstStyle/>
          <a:p>
            <a:pPr marL="0" indent="0">
              <a:buNone/>
            </a:pPr>
            <a:endParaRPr lang="en-US" sz="2400" b="1">
              <a:cs typeface="Calibri"/>
            </a:endParaRPr>
          </a:p>
          <a:p>
            <a:pPr marL="0" indent="0">
              <a:buNone/>
            </a:pPr>
            <a:r>
              <a:rPr lang="en-US" sz="3600" b="1">
                <a:cs typeface="Calibri"/>
              </a:rPr>
              <a:t>LSU-NO</a:t>
            </a:r>
            <a:r>
              <a:rPr lang="en-US" sz="3600">
                <a:cs typeface="Calibri"/>
              </a:rPr>
              <a:t>: Monday, June 27 &amp; Tuesday, June 28</a:t>
            </a:r>
          </a:p>
          <a:p>
            <a:pPr marL="0" indent="0">
              <a:buNone/>
            </a:pPr>
            <a:r>
              <a:rPr lang="en-US" sz="3600" b="1">
                <a:cs typeface="Calibri"/>
              </a:rPr>
              <a:t>LCMC</a:t>
            </a:r>
            <a:r>
              <a:rPr lang="en-US" sz="3600">
                <a:cs typeface="Calibri"/>
              </a:rPr>
              <a:t>: June 29 pick-up. Online modules required. Virtual Orientation sessions available TBD. </a:t>
            </a:r>
          </a:p>
          <a:p>
            <a:pPr marL="0" indent="0">
              <a:buNone/>
            </a:pPr>
            <a:r>
              <a:rPr lang="en-US" sz="3600" b="1">
                <a:cs typeface="Calibri"/>
              </a:rPr>
              <a:t>LSU-BR: </a:t>
            </a:r>
            <a:r>
              <a:rPr lang="en-US" sz="3600">
                <a:cs typeface="Calibri"/>
              </a:rPr>
              <a:t>Thursday, June 30 (tentative)</a:t>
            </a:r>
          </a:p>
          <a:p>
            <a:pPr marL="0" indent="0">
              <a:buNone/>
            </a:pPr>
            <a:r>
              <a:rPr lang="en-US" sz="3600" b="1">
                <a:cs typeface="Calibri"/>
              </a:rPr>
              <a:t>EPIC Training for LCMC</a:t>
            </a:r>
            <a:r>
              <a:rPr lang="en-US" sz="3600">
                <a:cs typeface="Calibri"/>
              </a:rPr>
              <a:t>: Virtual. Online modules required. </a:t>
            </a:r>
          </a:p>
        </p:txBody>
      </p:sp>
    </p:spTree>
    <p:extLst>
      <p:ext uri="{BB962C8B-B14F-4D97-AF65-F5344CB8AC3E}">
        <p14:creationId xmlns:p14="http://schemas.microsoft.com/office/powerpoint/2010/main" val="43176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13E4D-6A22-448A-9130-C13333F4E845}"/>
              </a:ext>
            </a:extLst>
          </p:cNvPr>
          <p:cNvSpPr>
            <a:spLocks noGrp="1"/>
          </p:cNvSpPr>
          <p:nvPr>
            <p:ph type="title"/>
          </p:nvPr>
        </p:nvSpPr>
        <p:spPr/>
        <p:txBody>
          <a:bodyPr/>
          <a:lstStyle/>
          <a:p>
            <a:r>
              <a:rPr lang="en-US">
                <a:cs typeface="Calibri"/>
              </a:rPr>
              <a:t>Resident Scheduler BOM &amp; EOM Reports</a:t>
            </a:r>
            <a:endParaRPr lang="en-US"/>
          </a:p>
        </p:txBody>
      </p:sp>
      <p:sp>
        <p:nvSpPr>
          <p:cNvPr id="3" name="Content Placeholder 2">
            <a:extLst>
              <a:ext uri="{FF2B5EF4-FFF2-40B4-BE49-F238E27FC236}">
                <a16:creationId xmlns:a16="http://schemas.microsoft.com/office/drawing/2014/main" id="{BE0C8648-2D38-475C-A9A7-E6C6E9CE5BC2}"/>
              </a:ext>
            </a:extLst>
          </p:cNvPr>
          <p:cNvSpPr>
            <a:spLocks noGrp="1"/>
          </p:cNvSpPr>
          <p:nvPr>
            <p:ph idx="1"/>
          </p:nvPr>
        </p:nvSpPr>
        <p:spPr/>
        <p:txBody>
          <a:bodyPr vert="horz" lIns="91440" tIns="45720" rIns="91440" bIns="45720" rtlCol="0" anchor="t">
            <a:normAutofit/>
          </a:bodyPr>
          <a:lstStyle/>
          <a:p>
            <a:r>
              <a:rPr lang="en-US">
                <a:cs typeface="Calibri"/>
              </a:rPr>
              <a:t>Payroll Lockout is Wednesday March 9, 2022 for March 1-16</a:t>
            </a:r>
          </a:p>
          <a:p>
            <a:pPr lvl="1"/>
            <a:r>
              <a:rPr lang="en-US">
                <a:cs typeface="Calibri"/>
              </a:rPr>
              <a:t>Check Un-assigned/Under Assigned</a:t>
            </a:r>
          </a:p>
          <a:p>
            <a:pPr marL="0" indent="0">
              <a:buNone/>
            </a:pPr>
            <a:endParaRPr lang="en-US">
              <a:cs typeface="Calibri"/>
            </a:endParaRPr>
          </a:p>
          <a:p>
            <a:r>
              <a:rPr lang="en-US">
                <a:cs typeface="Calibri"/>
              </a:rPr>
              <a:t>March BOM Reports are due NOW !</a:t>
            </a:r>
          </a:p>
          <a:p>
            <a:pPr marL="457200" lvl="1" indent="0">
              <a:buNone/>
            </a:pPr>
            <a:endParaRPr lang="en-US">
              <a:cs typeface="Calibri"/>
            </a:endParaRPr>
          </a:p>
          <a:p>
            <a:endParaRPr lang="en-US">
              <a:cs typeface="Calibri"/>
            </a:endParaRPr>
          </a:p>
          <a:p>
            <a:r>
              <a:rPr lang="en-US">
                <a:cs typeface="Calibri"/>
              </a:rPr>
              <a:t>February EOM Reports are due NOW!</a:t>
            </a:r>
          </a:p>
          <a:p>
            <a:pPr marL="457200" lvl="1" indent="0">
              <a:buNone/>
            </a:pPr>
            <a:endParaRPr lang="en-US">
              <a:cs typeface="Calibri"/>
            </a:endParaRPr>
          </a:p>
        </p:txBody>
      </p:sp>
    </p:spTree>
    <p:extLst>
      <p:ext uri="{BB962C8B-B14F-4D97-AF65-F5344CB8AC3E}">
        <p14:creationId xmlns:p14="http://schemas.microsoft.com/office/powerpoint/2010/main" val="2812699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6F781-D686-49CB-A2BD-38060FFAFD06}"/>
              </a:ext>
            </a:extLst>
          </p:cNvPr>
          <p:cNvSpPr>
            <a:spLocks noGrp="1"/>
          </p:cNvSpPr>
          <p:nvPr>
            <p:ph type="title"/>
          </p:nvPr>
        </p:nvSpPr>
        <p:spPr/>
        <p:txBody>
          <a:bodyPr/>
          <a:lstStyle/>
          <a:p>
            <a:r>
              <a:rPr lang="en-US">
                <a:cs typeface="Calibri"/>
              </a:rPr>
              <a:t>Save the Date</a:t>
            </a:r>
            <a:endParaRPr lang="en-US"/>
          </a:p>
        </p:txBody>
      </p:sp>
      <p:sp>
        <p:nvSpPr>
          <p:cNvPr id="3" name="Content Placeholder 2">
            <a:extLst>
              <a:ext uri="{FF2B5EF4-FFF2-40B4-BE49-F238E27FC236}">
                <a16:creationId xmlns:a16="http://schemas.microsoft.com/office/drawing/2014/main" id="{7C6C2A37-812B-4479-9939-0F02E0BC968C}"/>
              </a:ext>
            </a:extLst>
          </p:cNvPr>
          <p:cNvSpPr>
            <a:spLocks noGrp="1"/>
          </p:cNvSpPr>
          <p:nvPr>
            <p:ph idx="1"/>
          </p:nvPr>
        </p:nvSpPr>
        <p:spPr/>
        <p:txBody>
          <a:bodyPr vert="horz" lIns="91440" tIns="45720" rIns="91440" bIns="45720" rtlCol="0" anchor="t">
            <a:normAutofit/>
          </a:bodyPr>
          <a:lstStyle/>
          <a:p>
            <a:r>
              <a:rPr lang="en-US" b="1">
                <a:cs typeface="Calibri"/>
              </a:rPr>
              <a:t>March 22, 2022</a:t>
            </a:r>
            <a:r>
              <a:rPr lang="en-US">
                <a:cs typeface="Calibri"/>
              </a:rPr>
              <a:t> – Standard Coordinator Meeting </a:t>
            </a:r>
            <a:r>
              <a:rPr lang="en-US" sz="2400">
                <a:cs typeface="Calibri"/>
              </a:rPr>
              <a:t>(Switched from March 15, 2022)</a:t>
            </a:r>
          </a:p>
          <a:p>
            <a:pPr lvl="1"/>
            <a:r>
              <a:rPr lang="en-US">
                <a:cs typeface="Calibri"/>
              </a:rPr>
              <a:t>I-9 Hiring Manager Training – Shauna Caputo – LSU Human Resources</a:t>
            </a:r>
          </a:p>
          <a:p>
            <a:pPr lvl="1"/>
            <a:r>
              <a:rPr lang="en-US">
                <a:cs typeface="Calibri"/>
              </a:rPr>
              <a:t>Drug Testing Training – New Vendor APPLYA – Scott Embly</a:t>
            </a:r>
          </a:p>
          <a:p>
            <a:pPr marL="457200" lvl="1" indent="0">
              <a:buNone/>
            </a:pPr>
            <a:endParaRPr lang="en-US">
              <a:cs typeface="Calibri"/>
            </a:endParaRPr>
          </a:p>
        </p:txBody>
      </p:sp>
    </p:spTree>
    <p:extLst>
      <p:ext uri="{BB962C8B-B14F-4D97-AF65-F5344CB8AC3E}">
        <p14:creationId xmlns:p14="http://schemas.microsoft.com/office/powerpoint/2010/main" val="2943253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77CCF-ADFF-4B16-ACDA-404AD97159E3}"/>
              </a:ext>
            </a:extLst>
          </p:cNvPr>
          <p:cNvSpPr>
            <a:spLocks noGrp="1"/>
          </p:cNvSpPr>
          <p:nvPr>
            <p:ph type="title"/>
          </p:nvPr>
        </p:nvSpPr>
        <p:spPr>
          <a:xfrm>
            <a:off x="609600" y="274638"/>
            <a:ext cx="10972800" cy="999227"/>
          </a:xfrm>
        </p:spPr>
        <p:txBody>
          <a:bodyPr/>
          <a:lstStyle/>
          <a:p>
            <a:r>
              <a:rPr lang="en-US">
                <a:cs typeface="Calibri"/>
              </a:rPr>
              <a:t>Thank You !</a:t>
            </a:r>
            <a:endParaRPr lang="en-US"/>
          </a:p>
        </p:txBody>
      </p:sp>
      <p:sp>
        <p:nvSpPr>
          <p:cNvPr id="3" name="Content Placeholder 2">
            <a:extLst>
              <a:ext uri="{FF2B5EF4-FFF2-40B4-BE49-F238E27FC236}">
                <a16:creationId xmlns:a16="http://schemas.microsoft.com/office/drawing/2014/main" id="{937DDB8F-BE01-4D22-B91A-F0DF022D4F7C}"/>
              </a:ext>
            </a:extLst>
          </p:cNvPr>
          <p:cNvSpPr>
            <a:spLocks noGrp="1"/>
          </p:cNvSpPr>
          <p:nvPr>
            <p:ph idx="1"/>
          </p:nvPr>
        </p:nvSpPr>
        <p:spPr>
          <a:xfrm>
            <a:off x="569912" y="1441452"/>
            <a:ext cx="10972800" cy="4094643"/>
          </a:xfrm>
        </p:spPr>
        <p:txBody>
          <a:bodyPr vert="horz" lIns="91440" tIns="45720" rIns="91440" bIns="45720" rtlCol="0" anchor="t">
            <a:normAutofit fontScale="92500" lnSpcReduction="20000"/>
          </a:bodyPr>
          <a:lstStyle/>
          <a:p>
            <a:pPr marL="0" indent="0">
              <a:buNone/>
            </a:pPr>
            <a:r>
              <a:rPr lang="en-US">
                <a:ea typeface="+mn-lt"/>
                <a:cs typeface="+mn-lt"/>
              </a:rPr>
              <a:t>If you have any questions or need assistance, including help with the End-of-Year, and New Hire processes, Contact the GME Office staff </a:t>
            </a:r>
            <a:endParaRPr lang="en-US">
              <a:cs typeface="Calibri"/>
            </a:endParaRPr>
          </a:p>
          <a:p>
            <a:pPr marL="0" indent="0">
              <a:buNone/>
            </a:pPr>
            <a:endParaRPr lang="en-US">
              <a:cs typeface="Calibri"/>
            </a:endParaRPr>
          </a:p>
          <a:p>
            <a:pPr marL="0" indent="0">
              <a:buNone/>
            </a:pPr>
            <a:r>
              <a:rPr lang="en-US">
                <a:cs typeface="Calibri"/>
              </a:rPr>
              <a:t>Sara Blakemore </a:t>
            </a:r>
            <a:r>
              <a:rPr lang="en-US">
                <a:cs typeface="Calibri"/>
                <a:hlinkClick r:id="rId2"/>
              </a:rPr>
              <a:t>sblak3@lsuhsc.edu</a:t>
            </a:r>
            <a:r>
              <a:rPr lang="en-US">
                <a:cs typeface="Calibri"/>
              </a:rPr>
              <a:t> 504-568-2468</a:t>
            </a:r>
          </a:p>
          <a:p>
            <a:pPr marL="0" indent="0">
              <a:buNone/>
            </a:pPr>
            <a:r>
              <a:rPr lang="en-US">
                <a:cs typeface="Calibri"/>
              </a:rPr>
              <a:t>Julie Cain </a:t>
            </a:r>
            <a:r>
              <a:rPr lang="en-US">
                <a:cs typeface="Calibri"/>
                <a:hlinkClick r:id="rId3"/>
              </a:rPr>
              <a:t>jcain2@lsuhsc.edu</a:t>
            </a:r>
            <a:r>
              <a:rPr lang="en-US">
                <a:cs typeface="Calibri"/>
              </a:rPr>
              <a:t> 504-568-2092</a:t>
            </a:r>
          </a:p>
          <a:p>
            <a:pPr marL="0" indent="0">
              <a:buNone/>
            </a:pPr>
            <a:r>
              <a:rPr lang="en-US">
                <a:cs typeface="Calibri"/>
              </a:rPr>
              <a:t>Chris Callac </a:t>
            </a:r>
            <a:r>
              <a:rPr lang="en-US">
                <a:cs typeface="Calibri"/>
                <a:hlinkClick r:id="rId4"/>
              </a:rPr>
              <a:t>ccalla@lsuhsc.edu</a:t>
            </a:r>
            <a:r>
              <a:rPr lang="en-US">
                <a:cs typeface="Calibri"/>
              </a:rPr>
              <a:t> 504-568-2988</a:t>
            </a:r>
          </a:p>
          <a:p>
            <a:pPr marL="0" indent="0">
              <a:buNone/>
            </a:pPr>
            <a:r>
              <a:rPr lang="en-US">
                <a:cs typeface="Calibri"/>
              </a:rPr>
              <a:t>Treva Lincoln </a:t>
            </a:r>
            <a:r>
              <a:rPr lang="en-US">
                <a:cs typeface="Calibri"/>
                <a:hlinkClick r:id="rId5"/>
              </a:rPr>
              <a:t>tlinco@lsuhsc.edu</a:t>
            </a:r>
            <a:r>
              <a:rPr lang="en-US">
                <a:cs typeface="Calibri"/>
              </a:rPr>
              <a:t> 504-568-8686</a:t>
            </a:r>
          </a:p>
          <a:p>
            <a:pPr marL="0" indent="0">
              <a:buNone/>
            </a:pPr>
            <a:r>
              <a:rPr lang="en-US">
                <a:cs typeface="Calibri"/>
              </a:rPr>
              <a:t>Yolanda Lundsgaard  </a:t>
            </a:r>
            <a:r>
              <a:rPr lang="en-US">
                <a:cs typeface="Calibri"/>
                <a:hlinkClick r:id="rId6"/>
              </a:rPr>
              <a:t>yleeha@lsuhsc.ede</a:t>
            </a:r>
            <a:r>
              <a:rPr lang="en-US">
                <a:cs typeface="Calibri"/>
              </a:rPr>
              <a:t>  504-568-3407</a:t>
            </a:r>
          </a:p>
          <a:p>
            <a:pPr marL="0" indent="0">
              <a:buNone/>
            </a:pPr>
            <a:r>
              <a:rPr lang="en-US">
                <a:cs typeface="Calibri"/>
              </a:rPr>
              <a:t>Dr. Becky Frey </a:t>
            </a:r>
            <a:r>
              <a:rPr lang="en-US">
                <a:cs typeface="Calibri"/>
                <a:hlinkClick r:id="rId7"/>
              </a:rPr>
              <a:t>rodine@lsuhsc.edu</a:t>
            </a:r>
            <a:r>
              <a:rPr lang="en-US">
                <a:cs typeface="Calibri"/>
              </a:rPr>
              <a:t> 504-599-1161</a:t>
            </a:r>
          </a:p>
          <a:p>
            <a:pPr marL="0" indent="0">
              <a:buNone/>
            </a:pPr>
            <a:endParaRPr lang="en-US">
              <a:cs typeface="Calibri"/>
            </a:endParaRPr>
          </a:p>
          <a:p>
            <a:pPr marL="0" indent="0">
              <a:buNone/>
            </a:pPr>
            <a:endParaRPr lang="en-US">
              <a:cs typeface="Calibri"/>
            </a:endParaRP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14836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303E-7F0E-4113-84F0-74FB43AEE92B}"/>
              </a:ext>
            </a:extLst>
          </p:cNvPr>
          <p:cNvSpPr>
            <a:spLocks noGrp="1"/>
          </p:cNvSpPr>
          <p:nvPr>
            <p:ph type="title"/>
          </p:nvPr>
        </p:nvSpPr>
        <p:spPr/>
        <p:txBody>
          <a:bodyPr/>
          <a:lstStyle/>
          <a:p>
            <a:r>
              <a:rPr lang="en-US">
                <a:cs typeface="Calibri"/>
              </a:rPr>
              <a:t>GME Rotation Sites</a:t>
            </a:r>
            <a:endParaRPr lang="en-US"/>
          </a:p>
        </p:txBody>
      </p:sp>
      <p:sp>
        <p:nvSpPr>
          <p:cNvPr id="3" name="Content Placeholder 2">
            <a:extLst>
              <a:ext uri="{FF2B5EF4-FFF2-40B4-BE49-F238E27FC236}">
                <a16:creationId xmlns:a16="http://schemas.microsoft.com/office/drawing/2014/main" id="{685309F4-8D4B-4B0D-8341-1F31940EC9AA}"/>
              </a:ext>
            </a:extLst>
          </p:cNvPr>
          <p:cNvSpPr>
            <a:spLocks noGrp="1"/>
          </p:cNvSpPr>
          <p:nvPr>
            <p:ph idx="1"/>
          </p:nvPr>
        </p:nvSpPr>
        <p:spPr>
          <a:xfrm>
            <a:off x="609600" y="2237874"/>
            <a:ext cx="4748463" cy="3888290"/>
          </a:xfrm>
        </p:spPr>
        <p:txBody>
          <a:bodyPr>
            <a:normAutofit/>
          </a:bodyPr>
          <a:lstStyle/>
          <a:p>
            <a:r>
              <a:rPr lang="en-US" sz="2400"/>
              <a:t>Child Psychiatry</a:t>
            </a:r>
          </a:p>
          <a:p>
            <a:r>
              <a:rPr lang="en-US" sz="2400"/>
              <a:t>Emergency Medicine - Hyperbaric</a:t>
            </a:r>
          </a:p>
          <a:p>
            <a:r>
              <a:rPr lang="en-US" sz="2400"/>
              <a:t>Family Medicine - Bogalusa</a:t>
            </a:r>
          </a:p>
          <a:p>
            <a:r>
              <a:rPr lang="en-US" sz="2400"/>
              <a:t>Medicine - Cardiology</a:t>
            </a:r>
          </a:p>
          <a:p>
            <a:r>
              <a:rPr lang="en-US" sz="2400"/>
              <a:t>Medicine - Electrophysiology</a:t>
            </a:r>
          </a:p>
          <a:p>
            <a:r>
              <a:rPr lang="en-US" sz="2400"/>
              <a:t>Medicine - Interventional Cardiology</a:t>
            </a:r>
          </a:p>
          <a:p>
            <a:r>
              <a:rPr lang="en-US" sz="2400"/>
              <a:t>Ophthalmology - Retina</a:t>
            </a:r>
          </a:p>
          <a:p>
            <a:endParaRPr lang="en-US" sz="2400"/>
          </a:p>
        </p:txBody>
      </p:sp>
      <p:sp>
        <p:nvSpPr>
          <p:cNvPr id="5" name="Content Placeholder 2">
            <a:extLst>
              <a:ext uri="{FF2B5EF4-FFF2-40B4-BE49-F238E27FC236}">
                <a16:creationId xmlns:a16="http://schemas.microsoft.com/office/drawing/2014/main" id="{685309F4-8D4B-4B0D-8341-1F31940EC9AA}"/>
              </a:ext>
            </a:extLst>
          </p:cNvPr>
          <p:cNvSpPr txBox="1">
            <a:spLocks/>
          </p:cNvSpPr>
          <p:nvPr/>
        </p:nvSpPr>
        <p:spPr>
          <a:xfrm>
            <a:off x="5358063" y="2237874"/>
            <a:ext cx="6128084" cy="388829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a:t>Pediatric </a:t>
            </a:r>
            <a:r>
              <a:rPr lang="en-US" sz="2400" err="1"/>
              <a:t>Orthopaedics</a:t>
            </a:r>
            <a:endParaRPr lang="en-US" sz="2400"/>
          </a:p>
          <a:p>
            <a:r>
              <a:rPr lang="en-US" sz="2400"/>
              <a:t>Physical Medicine &amp; Rehabilitation - Pain Medicine</a:t>
            </a:r>
          </a:p>
          <a:p>
            <a:r>
              <a:rPr lang="en-US" sz="2400"/>
              <a:t>Plastic Surgery - Aesthetics</a:t>
            </a:r>
          </a:p>
          <a:p>
            <a:r>
              <a:rPr lang="en-US" sz="2400"/>
              <a:t>Plastic Surgery - Integrated</a:t>
            </a:r>
          </a:p>
          <a:p>
            <a:r>
              <a:rPr lang="en-US" sz="2400"/>
              <a:t>Plastic Surgery - Microsurgery</a:t>
            </a:r>
          </a:p>
          <a:p>
            <a:r>
              <a:rPr lang="en-US" sz="2400"/>
              <a:t>Psychiatry - Addiction</a:t>
            </a:r>
          </a:p>
          <a:p>
            <a:r>
              <a:rPr lang="en-US" sz="2400"/>
              <a:t>UHC - Internal Medicine</a:t>
            </a:r>
          </a:p>
          <a:p>
            <a:endParaRPr lang="en-US" sz="2400"/>
          </a:p>
        </p:txBody>
      </p:sp>
      <p:sp>
        <p:nvSpPr>
          <p:cNvPr id="6" name="Title 1">
            <a:extLst>
              <a:ext uri="{FF2B5EF4-FFF2-40B4-BE49-F238E27FC236}">
                <a16:creationId xmlns:a16="http://schemas.microsoft.com/office/drawing/2014/main" id="{36C2303E-7F0E-4113-84F0-74FB43AEE92B}"/>
              </a:ext>
            </a:extLst>
          </p:cNvPr>
          <p:cNvSpPr txBox="1">
            <a:spLocks/>
          </p:cNvSpPr>
          <p:nvPr/>
        </p:nvSpPr>
        <p:spPr>
          <a:xfrm>
            <a:off x="609600" y="1094874"/>
            <a:ext cx="10972800" cy="58954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cs typeface="Calibri"/>
              </a:rPr>
              <a:t>Programs Not Confirmed as of 7 PM yesterday</a:t>
            </a:r>
            <a:endParaRPr lang="en-US" sz="3200"/>
          </a:p>
        </p:txBody>
      </p:sp>
    </p:spTree>
    <p:extLst>
      <p:ext uri="{BB962C8B-B14F-4D97-AF65-F5344CB8AC3E}">
        <p14:creationId xmlns:p14="http://schemas.microsoft.com/office/powerpoint/2010/main" val="53845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F049B-46D3-44A7-860A-1BE042336A65}"/>
              </a:ext>
            </a:extLst>
          </p:cNvPr>
          <p:cNvSpPr>
            <a:spLocks noGrp="1"/>
          </p:cNvSpPr>
          <p:nvPr>
            <p:ph type="title"/>
          </p:nvPr>
        </p:nvSpPr>
        <p:spPr/>
        <p:txBody>
          <a:bodyPr/>
          <a:lstStyle/>
          <a:p>
            <a:r>
              <a:rPr lang="en-US">
                <a:cs typeface="Calibri"/>
              </a:rPr>
              <a:t>COVID Release Forms</a:t>
            </a:r>
            <a:endParaRPr lang="en-US"/>
          </a:p>
        </p:txBody>
      </p:sp>
      <p:sp>
        <p:nvSpPr>
          <p:cNvPr id="3" name="Content Placeholder 2">
            <a:extLst>
              <a:ext uri="{FF2B5EF4-FFF2-40B4-BE49-F238E27FC236}">
                <a16:creationId xmlns:a16="http://schemas.microsoft.com/office/drawing/2014/main" id="{31A2CE9E-0DC3-4AFB-BF89-B1B4E64B9D94}"/>
              </a:ext>
            </a:extLst>
          </p:cNvPr>
          <p:cNvSpPr>
            <a:spLocks noGrp="1"/>
          </p:cNvSpPr>
          <p:nvPr>
            <p:ph idx="1"/>
          </p:nvPr>
        </p:nvSpPr>
        <p:spPr>
          <a:xfrm>
            <a:off x="609600" y="1082843"/>
            <a:ext cx="10972800" cy="5043322"/>
          </a:xfrm>
        </p:spPr>
        <p:txBody>
          <a:bodyPr vert="horz" lIns="91440" tIns="45720" rIns="91440" bIns="45720" rtlCol="0" anchor="t">
            <a:normAutofit fontScale="92500" lnSpcReduction="10000"/>
          </a:bodyPr>
          <a:lstStyle/>
          <a:p>
            <a:r>
              <a:rPr lang="en-US">
                <a:cs typeface="Calibri"/>
              </a:rPr>
              <a:t>House Officers will be required to sign a release form so that LSUHSC (i.e. you in the program) are able to release their COVID vaccination status.</a:t>
            </a:r>
          </a:p>
          <a:p>
            <a:r>
              <a:rPr lang="en-US">
                <a:cs typeface="Calibri"/>
              </a:rPr>
              <a:t>COVID vaccination status means vaccination proof or exemption proof</a:t>
            </a:r>
          </a:p>
          <a:p>
            <a:r>
              <a:rPr lang="en-US">
                <a:cs typeface="Calibri"/>
              </a:rPr>
              <a:t>If house officers do not complete release form, they will have to submit their COVID vaccination status to the requesting hospital</a:t>
            </a:r>
          </a:p>
          <a:p>
            <a:r>
              <a:rPr lang="en-US">
                <a:cs typeface="Calibri"/>
              </a:rPr>
              <a:t>Will be completely electronic from GME Office directly to House Officers.  (You will be able to check status of your residents, but you will not need to collect and submit to GME.)</a:t>
            </a:r>
          </a:p>
          <a:p>
            <a:r>
              <a:rPr lang="en-US">
                <a:cs typeface="Calibri"/>
              </a:rPr>
              <a:t>Most likely being sent to house officers </a:t>
            </a:r>
            <a:r>
              <a:rPr lang="en-US" b="1">
                <a:cs typeface="Calibri"/>
              </a:rPr>
              <a:t>TODAY</a:t>
            </a:r>
          </a:p>
        </p:txBody>
      </p:sp>
    </p:spTree>
    <p:extLst>
      <p:ext uri="{BB962C8B-B14F-4D97-AF65-F5344CB8AC3E}">
        <p14:creationId xmlns:p14="http://schemas.microsoft.com/office/powerpoint/2010/main" val="358937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lstStyle/>
          <a:p>
            <a:r>
              <a:rPr lang="en-US">
                <a:cs typeface="Calibri"/>
              </a:rPr>
              <a:t>New Hire Paperwork</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p:txBody>
          <a:bodyPr vert="horz" lIns="91440" tIns="45720" rIns="91440" bIns="45720" rtlCol="0" anchor="t">
            <a:normAutofit/>
          </a:bodyPr>
          <a:lstStyle/>
          <a:p>
            <a:r>
              <a:rPr lang="en-US">
                <a:cs typeface="Calibri"/>
              </a:rPr>
              <a:t>Changes for 2022-2023 Academic Year Onboarding</a:t>
            </a:r>
          </a:p>
          <a:p>
            <a:pPr lvl="1"/>
            <a:r>
              <a:rPr lang="en-US">
                <a:cs typeface="Calibri"/>
              </a:rPr>
              <a:t>Updated New Hire Checklist</a:t>
            </a:r>
          </a:p>
          <a:p>
            <a:pPr lvl="1"/>
            <a:r>
              <a:rPr lang="en-US">
                <a:cs typeface="Calibri"/>
              </a:rPr>
              <a:t>Library Form Removed from New  Hire Packet</a:t>
            </a:r>
          </a:p>
          <a:p>
            <a:pPr lvl="1"/>
            <a:r>
              <a:rPr lang="en-US">
                <a:cs typeface="Calibri"/>
              </a:rPr>
              <a:t>Minor changes to GME Data Sheet</a:t>
            </a:r>
          </a:p>
          <a:p>
            <a:pPr lvl="1"/>
            <a:r>
              <a:rPr lang="en-US">
                <a:cs typeface="Calibri"/>
              </a:rPr>
              <a:t>Need color copies of I-9 Documents</a:t>
            </a:r>
          </a:p>
          <a:p>
            <a:pPr lvl="1"/>
            <a:r>
              <a:rPr lang="en-US">
                <a:cs typeface="Calibri"/>
              </a:rPr>
              <a:t>Electronic Appointment Packets</a:t>
            </a:r>
          </a:p>
        </p:txBody>
      </p:sp>
    </p:spTree>
    <p:extLst>
      <p:ext uri="{BB962C8B-B14F-4D97-AF65-F5344CB8AC3E}">
        <p14:creationId xmlns:p14="http://schemas.microsoft.com/office/powerpoint/2010/main" val="337186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lstStyle/>
          <a:p>
            <a:r>
              <a:rPr lang="en-US">
                <a:cs typeface="Calibri"/>
              </a:rPr>
              <a:t>New Hire Paperwork</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p:txBody>
          <a:bodyPr vert="horz" lIns="91440" tIns="45720" rIns="91440" bIns="45720" rtlCol="0" anchor="t">
            <a:normAutofit/>
          </a:bodyPr>
          <a:lstStyle/>
          <a:p>
            <a:r>
              <a:rPr lang="en-US">
                <a:cs typeface="Calibri"/>
              </a:rPr>
              <a:t>New Hire Checklist, PER 2, and login information for incoming House Officers available in the Academic Year Forms system</a:t>
            </a:r>
          </a:p>
          <a:p>
            <a:pPr marL="400050" lvl="1" indent="0">
              <a:buNone/>
            </a:pPr>
            <a:r>
              <a:rPr lang="en-US" sz="2000">
                <a:cs typeface="Calibri"/>
                <a:hlinkClick r:id="rId2"/>
              </a:rPr>
              <a:t>https://www.medschool.lsuhsc.edu/medical_education/graduate/appointments/</a:t>
            </a:r>
            <a:r>
              <a:rPr lang="en-US" sz="2000">
                <a:cs typeface="Calibri"/>
              </a:rPr>
              <a:t> </a:t>
            </a:r>
          </a:p>
          <a:p>
            <a:r>
              <a:rPr lang="en-US">
                <a:cs typeface="Calibri"/>
              </a:rPr>
              <a:t>New Hire Forms will not be available until Tuesday, March 22</a:t>
            </a:r>
            <a:r>
              <a:rPr lang="en-US" baseline="30000">
                <a:cs typeface="Calibri"/>
              </a:rPr>
              <a:t>nd</a:t>
            </a:r>
            <a:endParaRPr lang="en-US">
              <a:cs typeface="Calibri"/>
            </a:endParaRPr>
          </a:p>
          <a:p>
            <a:r>
              <a:rPr lang="en-US">
                <a:cs typeface="Calibri"/>
              </a:rPr>
              <a:t>Appointment Packets will </a:t>
            </a:r>
            <a:r>
              <a:rPr lang="en-US" b="1">
                <a:cs typeface="Calibri"/>
              </a:rPr>
              <a:t>NOT</a:t>
            </a:r>
            <a:r>
              <a:rPr lang="en-US">
                <a:cs typeface="Calibri"/>
              </a:rPr>
              <a:t> be made available to incoming House Officers thru New Hire Paperwork system.  It must be initiated by coordinators like the electronic contracts.</a:t>
            </a:r>
            <a:endParaRPr lang="en-US" baseline="30000">
              <a:cs typeface="Calibri"/>
            </a:endParaRPr>
          </a:p>
        </p:txBody>
      </p:sp>
    </p:spTree>
    <p:extLst>
      <p:ext uri="{BB962C8B-B14F-4D97-AF65-F5344CB8AC3E}">
        <p14:creationId xmlns:p14="http://schemas.microsoft.com/office/powerpoint/2010/main" val="2021753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18E39-A395-4D59-B149-02042355FFB3}"/>
              </a:ext>
            </a:extLst>
          </p:cNvPr>
          <p:cNvSpPr>
            <a:spLocks noGrp="1"/>
          </p:cNvSpPr>
          <p:nvPr>
            <p:ph type="title"/>
          </p:nvPr>
        </p:nvSpPr>
        <p:spPr/>
        <p:txBody>
          <a:bodyPr/>
          <a:lstStyle/>
          <a:p>
            <a:r>
              <a:rPr lang="en-US">
                <a:cs typeface="Calibri"/>
              </a:rPr>
              <a:t>New Hire Packet</a:t>
            </a:r>
            <a:endParaRPr lang="en-US"/>
          </a:p>
        </p:txBody>
      </p:sp>
      <p:sp>
        <p:nvSpPr>
          <p:cNvPr id="3" name="Content Placeholder 2">
            <a:extLst>
              <a:ext uri="{FF2B5EF4-FFF2-40B4-BE49-F238E27FC236}">
                <a16:creationId xmlns:a16="http://schemas.microsoft.com/office/drawing/2014/main" id="{2B2ED484-E629-468A-B83C-CEF68030B87A}"/>
              </a:ext>
            </a:extLst>
          </p:cNvPr>
          <p:cNvSpPr>
            <a:spLocks noGrp="1"/>
          </p:cNvSpPr>
          <p:nvPr>
            <p:ph idx="1"/>
          </p:nvPr>
        </p:nvSpPr>
        <p:spPr/>
        <p:txBody>
          <a:bodyPr vert="horz" lIns="91440" tIns="45720" rIns="91440" bIns="45720" rtlCol="0" anchor="t">
            <a:normAutofit fontScale="77500" lnSpcReduction="20000"/>
          </a:bodyPr>
          <a:lstStyle/>
          <a:p>
            <a:r>
              <a:rPr lang="en-US">
                <a:ea typeface="+mn-lt"/>
                <a:cs typeface="+mn-lt"/>
              </a:rPr>
              <a:t>Sample completed packet available in the Knowledge Base (updated for 2022-2023 AY onboarding)</a:t>
            </a:r>
            <a:br>
              <a:rPr lang="en-US">
                <a:ea typeface="+mn-lt"/>
                <a:cs typeface="+mn-lt"/>
              </a:rPr>
            </a:br>
            <a:r>
              <a:rPr lang="en-US">
                <a:ea typeface="+mn-lt"/>
                <a:cs typeface="+mn-lt"/>
              </a:rPr>
              <a:t> </a:t>
            </a:r>
            <a:r>
              <a:rPr lang="en-US">
                <a:ea typeface="+mn-lt"/>
                <a:cs typeface="+mn-lt"/>
                <a:hlinkClick r:id="rId2"/>
              </a:rPr>
              <a:t>https://lsugme.atlassian.net/wiki/spaces/NEWHIRES/pages/27072125/Sample+New+Hire+Packet</a:t>
            </a:r>
            <a:r>
              <a:rPr lang="en-US">
                <a:ea typeface="+mn-lt"/>
                <a:cs typeface="+mn-lt"/>
              </a:rPr>
              <a:t> </a:t>
            </a:r>
            <a:endParaRPr lang="en-US">
              <a:cs typeface="Calibri"/>
            </a:endParaRPr>
          </a:p>
          <a:p>
            <a:r>
              <a:rPr lang="en-US">
                <a:ea typeface="+mn-lt"/>
                <a:cs typeface="+mn-lt"/>
              </a:rPr>
              <a:t>Incoming House Officer completes, prints and signs the New Hire paperwork, </a:t>
            </a:r>
            <a:endParaRPr lang="en-US">
              <a:cs typeface="Calibri"/>
            </a:endParaRPr>
          </a:p>
          <a:p>
            <a:pPr lvl="1"/>
            <a:r>
              <a:rPr lang="en-US">
                <a:cs typeface="Calibri"/>
              </a:rPr>
              <a:t>The GME Data sheet must account for all time from Medical School Graduation through the start date of LSU Training Program with no gaps longer than 1 month- this is very important.</a:t>
            </a:r>
            <a:endParaRPr lang="en-US">
              <a:ea typeface="+mn-lt"/>
              <a:cs typeface="+mn-lt"/>
            </a:endParaRPr>
          </a:p>
          <a:p>
            <a:pPr lvl="1"/>
            <a:r>
              <a:rPr lang="en-US">
                <a:ea typeface="+mn-lt"/>
                <a:cs typeface="+mn-lt"/>
              </a:rPr>
              <a:t>Incoming House Officers must sign where noted on all the forms in the New Hire packet</a:t>
            </a:r>
            <a:endParaRPr lang="en-US"/>
          </a:p>
          <a:p>
            <a:pPr lvl="2"/>
            <a:r>
              <a:rPr lang="en-US">
                <a:ea typeface="+mn-lt"/>
                <a:cs typeface="+mn-lt"/>
              </a:rPr>
              <a:t>Social Security card must be signed (wet signature)</a:t>
            </a:r>
          </a:p>
          <a:p>
            <a:pPr lvl="2"/>
            <a:r>
              <a:rPr lang="en-US">
                <a:ea typeface="+mn-lt"/>
                <a:cs typeface="+mn-lt"/>
              </a:rPr>
              <a:t>Electronic Signatures are NOT accepted</a:t>
            </a:r>
          </a:p>
          <a:p>
            <a:pPr lvl="1"/>
            <a:r>
              <a:rPr lang="en-US">
                <a:ea typeface="+mn-lt"/>
                <a:cs typeface="+mn-lt"/>
              </a:rPr>
              <a:t>Incoming House Officers submit the completed and signed New Hire Paperwork Packet to their Program Coordinator by May 1, 2022</a:t>
            </a:r>
          </a:p>
          <a:p>
            <a:pPr lvl="2">
              <a:buNone/>
            </a:pPr>
            <a:endParaRPr lang="en-US">
              <a:cs typeface="Calibri"/>
            </a:endParaRPr>
          </a:p>
          <a:p>
            <a:pPr lvl="2">
              <a:buNone/>
            </a:pPr>
            <a:endParaRPr lang="en-US">
              <a:cs typeface="Calibri"/>
            </a:endParaRPr>
          </a:p>
          <a:p>
            <a:pPr marL="400050" lvl="1" indent="0">
              <a:buNone/>
            </a:pPr>
            <a:endParaRPr lang="en-US">
              <a:cs typeface="Calibri"/>
            </a:endParaRPr>
          </a:p>
          <a:p>
            <a:endParaRPr lang="en-US">
              <a:cs typeface="Calibri"/>
            </a:endParaRPr>
          </a:p>
          <a:p>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2270681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lstStyle/>
          <a:p>
            <a:r>
              <a:rPr lang="en-US">
                <a:cs typeface="Calibri"/>
              </a:rPr>
              <a:t>New Hire Paperwork – Site Onboarding</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p:txBody>
          <a:bodyPr vert="horz" lIns="91440" tIns="45720" rIns="91440" bIns="45720" rtlCol="0" anchor="t">
            <a:normAutofit lnSpcReduction="10000"/>
          </a:bodyPr>
          <a:lstStyle/>
          <a:p>
            <a:r>
              <a:rPr lang="en-US">
                <a:cs typeface="Calibri"/>
              </a:rPr>
              <a:t>Packets available automatically for:</a:t>
            </a:r>
          </a:p>
          <a:p>
            <a:pPr lvl="1"/>
            <a:r>
              <a:rPr lang="en-US">
                <a:cs typeface="Calibri"/>
              </a:rPr>
              <a:t>VA</a:t>
            </a:r>
          </a:p>
          <a:p>
            <a:pPr lvl="1"/>
            <a:r>
              <a:rPr lang="en-US">
                <a:cs typeface="Calibri"/>
              </a:rPr>
              <a:t>Baton Rouge General</a:t>
            </a:r>
          </a:p>
          <a:p>
            <a:pPr lvl="1"/>
            <a:r>
              <a:rPr lang="en-US">
                <a:cs typeface="Calibri"/>
              </a:rPr>
              <a:t>UHC Lafayette</a:t>
            </a:r>
          </a:p>
          <a:p>
            <a:r>
              <a:rPr lang="en-US">
                <a:cs typeface="Calibri"/>
              </a:rPr>
              <a:t>Updated packets still needed by GME:</a:t>
            </a:r>
          </a:p>
          <a:p>
            <a:pPr lvl="1"/>
            <a:r>
              <a:rPr lang="en-US">
                <a:cs typeface="Calibri"/>
              </a:rPr>
              <a:t>Lafayette General</a:t>
            </a:r>
          </a:p>
          <a:p>
            <a:pPr lvl="1"/>
            <a:r>
              <a:rPr lang="en-US">
                <a:cs typeface="Calibri"/>
              </a:rPr>
              <a:t>Our Lady of the Angels</a:t>
            </a:r>
          </a:p>
          <a:p>
            <a:pPr lvl="1"/>
            <a:r>
              <a:rPr lang="en-US">
                <a:cs typeface="Calibri"/>
              </a:rPr>
              <a:t>North Oaks</a:t>
            </a:r>
          </a:p>
          <a:p>
            <a:pPr lvl="1"/>
            <a:r>
              <a:rPr lang="en-US">
                <a:cs typeface="Calibri"/>
              </a:rPr>
              <a:t>Women’s</a:t>
            </a:r>
          </a:p>
        </p:txBody>
      </p:sp>
    </p:spTree>
    <p:extLst>
      <p:ext uri="{BB962C8B-B14F-4D97-AF65-F5344CB8AC3E}">
        <p14:creationId xmlns:p14="http://schemas.microsoft.com/office/powerpoint/2010/main" val="1032579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lstStyle/>
          <a:p>
            <a:r>
              <a:rPr lang="en-US">
                <a:cs typeface="Calibri"/>
              </a:rPr>
              <a:t>New Hire Paperwork – Site Onboarding</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a:xfrm>
            <a:off x="609600" y="1359564"/>
            <a:ext cx="10972800" cy="4525963"/>
          </a:xfrm>
        </p:spPr>
        <p:txBody>
          <a:bodyPr vert="horz" lIns="91440" tIns="45720" rIns="91440" bIns="45720" rtlCol="0" anchor="t">
            <a:normAutofit/>
          </a:bodyPr>
          <a:lstStyle/>
          <a:p>
            <a:r>
              <a:rPr lang="en-US">
                <a:cs typeface="Calibri"/>
              </a:rPr>
              <a:t>No physical packets needed for:</a:t>
            </a:r>
          </a:p>
          <a:p>
            <a:pPr lvl="1"/>
            <a:r>
              <a:rPr lang="en-US">
                <a:cs typeface="Calibri"/>
              </a:rPr>
              <a:t>Ochsner</a:t>
            </a:r>
          </a:p>
          <a:p>
            <a:pPr lvl="1"/>
            <a:r>
              <a:rPr lang="en-US">
                <a:cs typeface="Calibri"/>
              </a:rPr>
              <a:t>Our Lady of the Lake</a:t>
            </a:r>
          </a:p>
          <a:p>
            <a:pPr lvl="1"/>
            <a:r>
              <a:rPr lang="en-US">
                <a:cs typeface="Calibri"/>
              </a:rPr>
              <a:t>LCMC</a:t>
            </a:r>
          </a:p>
          <a:p>
            <a:pPr lvl="2"/>
            <a:r>
              <a:rPr lang="en-US">
                <a:cs typeface="Calibri"/>
              </a:rPr>
              <a:t>UMC New Orleans</a:t>
            </a:r>
          </a:p>
          <a:p>
            <a:pPr lvl="2"/>
            <a:r>
              <a:rPr lang="en-US">
                <a:cs typeface="Calibri"/>
              </a:rPr>
              <a:t>Children’s Hospital</a:t>
            </a:r>
          </a:p>
          <a:p>
            <a:pPr lvl="2"/>
            <a:r>
              <a:rPr lang="en-US">
                <a:cs typeface="Calibri"/>
              </a:rPr>
              <a:t>East Jefferson</a:t>
            </a:r>
          </a:p>
          <a:p>
            <a:pPr lvl="2"/>
            <a:r>
              <a:rPr lang="en-US">
                <a:cs typeface="Calibri"/>
              </a:rPr>
              <a:t>West Jefferson</a:t>
            </a:r>
          </a:p>
          <a:p>
            <a:pPr lvl="2"/>
            <a:r>
              <a:rPr lang="en-US">
                <a:cs typeface="Calibri"/>
              </a:rPr>
              <a:t>Touro</a:t>
            </a:r>
          </a:p>
        </p:txBody>
      </p:sp>
    </p:spTree>
    <p:extLst>
      <p:ext uri="{BB962C8B-B14F-4D97-AF65-F5344CB8AC3E}">
        <p14:creationId xmlns:p14="http://schemas.microsoft.com/office/powerpoint/2010/main" val="309306731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6" ma:contentTypeDescription="Create a new document." ma:contentTypeScope="" ma:versionID="84501fc04754bad632d0b96611f2ab41">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d1d7570fcd187dc3ca56b57d3f36d0fd"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B18675-EF8C-4C71-9995-77928E8FD055}">
  <ds:schemaRefs>
    <ds:schemaRef ds:uri="http://schemas.microsoft.com/sharepoint/v3/contenttype/forms"/>
  </ds:schemaRefs>
</ds:datastoreItem>
</file>

<file path=customXml/itemProps2.xml><?xml version="1.0" encoding="utf-8"?>
<ds:datastoreItem xmlns:ds="http://schemas.openxmlformats.org/officeDocument/2006/customXml" ds:itemID="{4BE2993B-24F6-4A79-883A-AC17B8FB06E5}">
  <ds:schemaRefs>
    <ds:schemaRef ds:uri="975e37a8-7f5f-4888-af20-2bf05acb12f4"/>
    <ds:schemaRef ds:uri="ce103bb2-26e4-4432-b4c4-0552ce98cd7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F02B5A5-F41B-4BB6-B22C-0B47D4232304}">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23</Slides>
  <Notes>0</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1_Office Theme</vt:lpstr>
      <vt:lpstr>New Hire Paperwork Meeting</vt:lpstr>
      <vt:lpstr>PowerPoint Presentation</vt:lpstr>
      <vt:lpstr>GME Rotation Sites</vt:lpstr>
      <vt:lpstr>COVID Release Forms</vt:lpstr>
      <vt:lpstr>New Hire Paperwork</vt:lpstr>
      <vt:lpstr>New Hire Paperwork</vt:lpstr>
      <vt:lpstr>New Hire Packet</vt:lpstr>
      <vt:lpstr>New Hire Paperwork – Site Onboarding</vt:lpstr>
      <vt:lpstr>New Hire Paperwork – Site Onboarding</vt:lpstr>
      <vt:lpstr>New Hire Paperwork Demo</vt:lpstr>
      <vt:lpstr>New Hire Packet</vt:lpstr>
      <vt:lpstr>New Hire Packet</vt:lpstr>
      <vt:lpstr>2022-2023 Contracts</vt:lpstr>
      <vt:lpstr>NRMP – Match Week &amp; SOAP Schedule Joint NRMP &amp; ERAS March 3, 2022, Webinar &amp; Slides Posted on NRMP Website </vt:lpstr>
      <vt:lpstr>PowerPoint Presentation</vt:lpstr>
      <vt:lpstr>After the Rounds</vt:lpstr>
      <vt:lpstr>NRMP – Match Day NOTE:  Times on NRMP Website are Eastern Time</vt:lpstr>
      <vt:lpstr>NRMP Resources</vt:lpstr>
      <vt:lpstr>Reminder: NEW for House Officer Onboarding in 2022-2023</vt:lpstr>
      <vt:lpstr>Orientation Dates</vt:lpstr>
      <vt:lpstr>Resident Scheduler BOM &amp; EOM Reports</vt:lpstr>
      <vt:lpstr>Save the Date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2022-02-14T16:44:31Z</dcterms:created>
  <dcterms:modified xsi:type="dcterms:W3CDTF">2022-03-08T15:22:43Z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