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75" r:id="rId6"/>
    <p:sldId id="257" r:id="rId7"/>
    <p:sldId id="266" r:id="rId8"/>
    <p:sldId id="269" r:id="rId9"/>
    <p:sldId id="262" r:id="rId10"/>
    <p:sldId id="267" r:id="rId11"/>
    <p:sldId id="268" r:id="rId12"/>
    <p:sldId id="282" r:id="rId13"/>
    <p:sldId id="283" r:id="rId14"/>
    <p:sldId id="277" r:id="rId15"/>
    <p:sldId id="278" r:id="rId16"/>
    <p:sldId id="271" r:id="rId17"/>
    <p:sldId id="284" r:id="rId18"/>
    <p:sldId id="279" r:id="rId19"/>
    <p:sldId id="272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9EC98-B89B-45D8-B813-81F39DE88C6E}" v="12" dt="2022-05-10T14:28:22.820"/>
    <p1510:client id="{004FFBBA-FED0-4501-A88C-0AEF20081D42}" v="1413" dt="2021-05-17T16:45:17.680"/>
    <p1510:client id="{051CDF06-14FD-4262-AE3A-86FD6DEA7669}" v="278" dt="2022-05-16T20:59:34.168"/>
    <p1510:client id="{153868BF-B94C-4854-B5FF-C1D4B5EDA6DD}" v="8" dt="2022-05-16T20:58:54.724"/>
    <p1510:client id="{1B6EE9FC-4A97-485A-A05B-FBD1464AE087}" v="235" dt="2021-05-18T19:38:01.832"/>
    <p1510:client id="{2420BABA-966D-4967-9FC2-81D54CBB7D31}" v="49" dt="2021-05-14T18:57:37.141"/>
    <p1510:client id="{2D6B6A04-4CEE-4E3B-9C3F-05031BC5ED94}" v="324" dt="2022-05-12T13:54:08.790"/>
    <p1510:client id="{2E28CDB8-C681-4141-BE0D-BC5346FB7698}" v="7" dt="2022-05-16T19:19:20.809"/>
    <p1510:client id="{33FE3EC0-9233-4F3D-A1A7-31F24A9D80B2}" v="18" dt="2022-05-16T19:20:25.815"/>
    <p1510:client id="{3AE8B533-E43C-4A53-96CD-9C2535DDBADE}" v="671" dt="2021-05-17T15:59:06.253"/>
    <p1510:client id="{3B03A4BE-143E-4D2A-8E4F-C6EBF28EF95B}" v="18" dt="2022-05-16T21:11:37.209"/>
    <p1510:client id="{3B5678F6-D8D7-421D-B881-CFE1BD9CDA75}" v="4" dt="2022-05-16T16:36:37.150"/>
    <p1510:client id="{3F75F32A-9484-4CC7-A5CE-05691E9A848A}" v="26" dt="2022-05-16T14:48:26.429"/>
    <p1510:client id="{435335E1-B9B5-4364-9D51-01DAD93255F4}" v="831" dt="2021-05-18T14:18:14.357"/>
    <p1510:client id="{6AF53A3B-7558-40CC-AA99-4C9D14F96EF7}" v="10" dt="2022-05-17T14:11:59.289"/>
    <p1510:client id="{77FBC7E0-2D91-4459-96D3-DC5A3DC2CBFB}" v="1" dt="2022-05-16T19:31:10.641"/>
    <p1510:client id="{7D920073-08D1-4BEC-B0B9-99ADA6FC8BF8}" v="85" dt="2022-05-16T20:34:02.336"/>
    <p1510:client id="{89EF6C9D-F5D3-4AC8-A64C-261F4E2D7478}" v="1594" dt="2021-05-17T17:55:13.378"/>
    <p1510:client id="{8C4FA6E6-E8CA-4116-BEDF-BBEE804A52EE}" v="2025" dt="2022-05-16T16:24:02.655"/>
    <p1510:client id="{98BFB844-4378-44FD-9B21-3825204C2773}" v="3" dt="2021-05-14T18:46:39.484"/>
    <p1510:client id="{A3888926-9177-4B39-A29C-C4B80755E31B}" v="9" dt="2022-05-16T19:21:14.278"/>
    <p1510:client id="{A5550525-7AA9-4D7B-AC8F-79A7DB2D509D}" v="99" dt="2022-05-16T13:16:11.220"/>
    <p1510:client id="{A7E2EC73-1561-4127-9AE8-739CF9376315}" v="437" dt="2021-05-18T14:06:30.999"/>
    <p1510:client id="{C23FED14-CE54-4625-9BF1-6F5417CA2E02}" v="319" dt="2022-05-17T14:04:49.729"/>
    <p1510:client id="{D4290941-95B4-4E4E-9FC7-35CF053426AD}" v="115" dt="2021-05-18T14:31:05.671"/>
    <p1510:client id="{D532A5AC-CC91-4FA3-A031-ED9D870CD8A4}" v="78" dt="2022-05-10T16:06:45.864"/>
    <p1510:client id="{EF089AD4-7AAB-43F8-B65C-D958E5DB94E5}" v="391" dt="2021-05-14T14:46:09.810"/>
    <p1510:client id="{F7F296C9-B56F-4C37-80B7-0687A633EC82}" v="27" dt="2022-05-09T20:12:46.489"/>
    <p1510:client id="{FA0E75D5-2620-4605-92B5-64C1D03648FC}" v="10" dt="2022-05-12T17:30:29.157"/>
    <p1510:client id="{FC64EEF9-522A-40A0-AB9E-9B9BA24ECA74}" v="46" dt="2022-05-16T19:25:35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more, Sara B." userId="S::sblak3@lsuhsc.edu::d06a2d0c-d2d7-41c1-bb84-d4539f62354c" providerId="AD" clId="Web-{33FE3EC0-9233-4F3D-A1A7-31F24A9D80B2}"/>
    <pc:docChg chg="addSld modSld">
      <pc:chgData name="Blakemore, Sara B." userId="S::sblak3@lsuhsc.edu::d06a2d0c-d2d7-41c1-bb84-d4539f62354c" providerId="AD" clId="Web-{33FE3EC0-9233-4F3D-A1A7-31F24A9D80B2}" dt="2022-05-16T19:20:25.815" v="16" actId="20577"/>
      <pc:docMkLst>
        <pc:docMk/>
      </pc:docMkLst>
      <pc:sldChg chg="modSp">
        <pc:chgData name="Blakemore, Sara B." userId="S::sblak3@lsuhsc.edu::d06a2d0c-d2d7-41c1-bb84-d4539f62354c" providerId="AD" clId="Web-{33FE3EC0-9233-4F3D-A1A7-31F24A9D80B2}" dt="2022-05-16T19:20:25.815" v="16" actId="20577"/>
        <pc:sldMkLst>
          <pc:docMk/>
          <pc:sldMk cId="4143683422" sldId="268"/>
        </pc:sldMkLst>
        <pc:spChg chg="mod">
          <ac:chgData name="Blakemore, Sara B." userId="S::sblak3@lsuhsc.edu::d06a2d0c-d2d7-41c1-bb84-d4539f62354c" providerId="AD" clId="Web-{33FE3EC0-9233-4F3D-A1A7-31F24A9D80B2}" dt="2022-05-16T19:20:14.096" v="10" actId="20577"/>
          <ac:spMkLst>
            <pc:docMk/>
            <pc:sldMk cId="4143683422" sldId="268"/>
            <ac:spMk id="5" creationId="{6AC0173B-3517-45D6-B296-50C6414B3411}"/>
          </ac:spMkLst>
        </pc:spChg>
        <pc:spChg chg="mod">
          <ac:chgData name="Blakemore, Sara B." userId="S::sblak3@lsuhsc.edu::d06a2d0c-d2d7-41c1-bb84-d4539f62354c" providerId="AD" clId="Web-{33FE3EC0-9233-4F3D-A1A7-31F24A9D80B2}" dt="2022-05-16T19:20:25.815" v="16" actId="20577"/>
          <ac:spMkLst>
            <pc:docMk/>
            <pc:sldMk cId="4143683422" sldId="268"/>
            <ac:spMk id="10" creationId="{898EA119-A80D-4E7A-BB47-1590FD4BD140}"/>
          </ac:spMkLst>
        </pc:spChg>
      </pc:sldChg>
      <pc:sldChg chg="add replId">
        <pc:chgData name="Blakemore, Sara B." userId="S::sblak3@lsuhsc.edu::d06a2d0c-d2d7-41c1-bb84-d4539f62354c" providerId="AD" clId="Web-{33FE3EC0-9233-4F3D-A1A7-31F24A9D80B2}" dt="2022-05-16T19:20:01.064" v="0"/>
        <pc:sldMkLst>
          <pc:docMk/>
          <pc:sldMk cId="644849693" sldId="281"/>
        </pc:sldMkLst>
      </pc:sldChg>
    </pc:docChg>
  </pc:docChgLst>
  <pc:docChgLst>
    <pc:chgData name="Blakemore, Sara B." userId="S::sblak3@lsuhsc.edu::d06a2d0c-d2d7-41c1-bb84-d4539f62354c" providerId="AD" clId="Web-{7D920073-08D1-4BEC-B0B9-99ADA6FC8BF8}"/>
    <pc:docChg chg="modSld">
      <pc:chgData name="Blakemore, Sara B." userId="S::sblak3@lsuhsc.edu::d06a2d0c-d2d7-41c1-bb84-d4539f62354c" providerId="AD" clId="Web-{7D920073-08D1-4BEC-B0B9-99ADA6FC8BF8}" dt="2022-05-16T20:34:02.336" v="78" actId="1076"/>
      <pc:docMkLst>
        <pc:docMk/>
      </pc:docMkLst>
      <pc:sldChg chg="modSp">
        <pc:chgData name="Blakemore, Sara B." userId="S::sblak3@lsuhsc.edu::d06a2d0c-d2d7-41c1-bb84-d4539f62354c" providerId="AD" clId="Web-{7D920073-08D1-4BEC-B0B9-99ADA6FC8BF8}" dt="2022-05-16T20:34:02.336" v="78" actId="1076"/>
        <pc:sldMkLst>
          <pc:docMk/>
          <pc:sldMk cId="2329916390" sldId="275"/>
        </pc:sldMkLst>
        <pc:spChg chg="mod">
          <ac:chgData name="Blakemore, Sara B." userId="S::sblak3@lsuhsc.edu::d06a2d0c-d2d7-41c1-bb84-d4539f62354c" providerId="AD" clId="Web-{7D920073-08D1-4BEC-B0B9-99ADA6FC8BF8}" dt="2022-05-16T20:34:02.336" v="78" actId="1076"/>
          <ac:spMkLst>
            <pc:docMk/>
            <pc:sldMk cId="2329916390" sldId="275"/>
            <ac:spMk id="4" creationId="{A33748E5-2382-A708-61F7-7872F51282AC}"/>
          </ac:spMkLst>
        </pc:spChg>
      </pc:sldChg>
      <pc:sldChg chg="addSp modSp">
        <pc:chgData name="Blakemore, Sara B." userId="S::sblak3@lsuhsc.edu::d06a2d0c-d2d7-41c1-bb84-d4539f62354c" providerId="AD" clId="Web-{7D920073-08D1-4BEC-B0B9-99ADA6FC8BF8}" dt="2022-05-16T19:52:23.152" v="66" actId="20577"/>
        <pc:sldMkLst>
          <pc:docMk/>
          <pc:sldMk cId="2787015491" sldId="278"/>
        </pc:sldMkLst>
        <pc:spChg chg="mod">
          <ac:chgData name="Blakemore, Sara B." userId="S::sblak3@lsuhsc.edu::d06a2d0c-d2d7-41c1-bb84-d4539f62354c" providerId="AD" clId="Web-{7D920073-08D1-4BEC-B0B9-99ADA6FC8BF8}" dt="2022-05-16T19:49:28.765" v="6" actId="20577"/>
          <ac:spMkLst>
            <pc:docMk/>
            <pc:sldMk cId="2787015491" sldId="278"/>
            <ac:spMk id="2" creationId="{CC5DED4A-BA1C-4206-A6A5-24D7CA277F52}"/>
          </ac:spMkLst>
        </pc:spChg>
        <pc:spChg chg="mod">
          <ac:chgData name="Blakemore, Sara B." userId="S::sblak3@lsuhsc.edu::d06a2d0c-d2d7-41c1-bb84-d4539f62354c" providerId="AD" clId="Web-{7D920073-08D1-4BEC-B0B9-99ADA6FC8BF8}" dt="2022-05-16T19:52:23.152" v="66" actId="20577"/>
          <ac:spMkLst>
            <pc:docMk/>
            <pc:sldMk cId="2787015491" sldId="278"/>
            <ac:spMk id="3" creationId="{4F45DA2F-25FF-46ED-8D87-D5C1E8FB40CC}"/>
          </ac:spMkLst>
        </pc:spChg>
        <pc:picChg chg="add mod">
          <ac:chgData name="Blakemore, Sara B." userId="S::sblak3@lsuhsc.edu::d06a2d0c-d2d7-41c1-bb84-d4539f62354c" providerId="AD" clId="Web-{7D920073-08D1-4BEC-B0B9-99ADA6FC8BF8}" dt="2022-05-16T19:51:40.196" v="42" actId="1076"/>
          <ac:picMkLst>
            <pc:docMk/>
            <pc:sldMk cId="2787015491" sldId="278"/>
            <ac:picMk id="4" creationId="{8AEF6CB9-41D0-B84A-7026-A5AD406D9986}"/>
          </ac:picMkLst>
        </pc:picChg>
      </pc:sldChg>
    </pc:docChg>
  </pc:docChgLst>
  <pc:docChgLst>
    <pc:chgData name="Blakemore, Sara B." userId="S::sblak3@lsuhsc.edu::d06a2d0c-d2d7-41c1-bb84-d4539f62354c" providerId="AD" clId="Web-{153868BF-B94C-4854-B5FF-C1D4B5EDA6DD}"/>
    <pc:docChg chg="modSld">
      <pc:chgData name="Blakemore, Sara B." userId="S::sblak3@lsuhsc.edu::d06a2d0c-d2d7-41c1-bb84-d4539f62354c" providerId="AD" clId="Web-{153868BF-B94C-4854-B5FF-C1D4B5EDA6DD}" dt="2022-05-16T20:58:54.724" v="9" actId="20577"/>
      <pc:docMkLst>
        <pc:docMk/>
      </pc:docMkLst>
      <pc:sldChg chg="modSp">
        <pc:chgData name="Blakemore, Sara B." userId="S::sblak3@lsuhsc.edu::d06a2d0c-d2d7-41c1-bb84-d4539f62354c" providerId="AD" clId="Web-{153868BF-B94C-4854-B5FF-C1D4B5EDA6DD}" dt="2022-05-16T20:58:26.255" v="7" actId="1076"/>
        <pc:sldMkLst>
          <pc:docMk/>
          <pc:sldMk cId="4287537989" sldId="270"/>
        </pc:sldMkLst>
        <pc:spChg chg="mod">
          <ac:chgData name="Blakemore, Sara B." userId="S::sblak3@lsuhsc.edu::d06a2d0c-d2d7-41c1-bb84-d4539f62354c" providerId="AD" clId="Web-{153868BF-B94C-4854-B5FF-C1D4B5EDA6DD}" dt="2022-05-16T20:58:26.255" v="7" actId="1076"/>
          <ac:spMkLst>
            <pc:docMk/>
            <pc:sldMk cId="4287537989" sldId="270"/>
            <ac:spMk id="3" creationId="{09F5D70C-0F07-43A5-BC50-21AA0DA0BF0A}"/>
          </ac:spMkLst>
        </pc:spChg>
      </pc:sldChg>
      <pc:sldChg chg="modSp">
        <pc:chgData name="Blakemore, Sara B." userId="S::sblak3@lsuhsc.edu::d06a2d0c-d2d7-41c1-bb84-d4539f62354c" providerId="AD" clId="Web-{153868BF-B94C-4854-B5FF-C1D4B5EDA6DD}" dt="2022-05-16T20:58:17.567" v="6" actId="1076"/>
        <pc:sldMkLst>
          <pc:docMk/>
          <pc:sldMk cId="2787015491" sldId="278"/>
        </pc:sldMkLst>
        <pc:spChg chg="mod">
          <ac:chgData name="Blakemore, Sara B." userId="S::sblak3@lsuhsc.edu::d06a2d0c-d2d7-41c1-bb84-d4539f62354c" providerId="AD" clId="Web-{153868BF-B94C-4854-B5FF-C1D4B5EDA6DD}" dt="2022-05-16T20:58:17.567" v="6" actId="1076"/>
          <ac:spMkLst>
            <pc:docMk/>
            <pc:sldMk cId="2787015491" sldId="278"/>
            <ac:spMk id="3" creationId="{4F45DA2F-25FF-46ED-8D87-D5C1E8FB40CC}"/>
          </ac:spMkLst>
        </pc:spChg>
      </pc:sldChg>
      <pc:sldChg chg="modSp">
        <pc:chgData name="Blakemore, Sara B." userId="S::sblak3@lsuhsc.edu::d06a2d0c-d2d7-41c1-bb84-d4539f62354c" providerId="AD" clId="Web-{153868BF-B94C-4854-B5FF-C1D4B5EDA6DD}" dt="2022-05-16T20:58:54.724" v="9" actId="20577"/>
        <pc:sldMkLst>
          <pc:docMk/>
          <pc:sldMk cId="1344760391" sldId="284"/>
        </pc:sldMkLst>
        <pc:spChg chg="mod">
          <ac:chgData name="Blakemore, Sara B." userId="S::sblak3@lsuhsc.edu::d06a2d0c-d2d7-41c1-bb84-d4539f62354c" providerId="AD" clId="Web-{153868BF-B94C-4854-B5FF-C1D4B5EDA6DD}" dt="2022-05-16T20:58:54.724" v="9" actId="20577"/>
          <ac:spMkLst>
            <pc:docMk/>
            <pc:sldMk cId="1344760391" sldId="284"/>
            <ac:spMk id="3" creationId="{05E0F9EC-8DC5-5D37-08C8-14662DC4FD73}"/>
          </ac:spMkLst>
        </pc:spChg>
      </pc:sldChg>
    </pc:docChg>
  </pc:docChgLst>
  <pc:docChgLst>
    <pc:chgData name="Blakemore, Sara B." userId="S::sblak3@lsuhsc.edu::d06a2d0c-d2d7-41c1-bb84-d4539f62354c" providerId="AD" clId="Web-{3B5678F6-D8D7-421D-B881-CFE1BD9CDA75}"/>
    <pc:docChg chg="addSld modSld">
      <pc:chgData name="Blakemore, Sara B." userId="S::sblak3@lsuhsc.edu::d06a2d0c-d2d7-41c1-bb84-d4539f62354c" providerId="AD" clId="Web-{3B5678F6-D8D7-421D-B881-CFE1BD9CDA75}" dt="2022-05-16T16:36:35.494" v="2" actId="20577"/>
      <pc:docMkLst>
        <pc:docMk/>
      </pc:docMkLst>
      <pc:sldChg chg="modSp add replId">
        <pc:chgData name="Blakemore, Sara B." userId="S::sblak3@lsuhsc.edu::d06a2d0c-d2d7-41c1-bb84-d4539f62354c" providerId="AD" clId="Web-{3B5678F6-D8D7-421D-B881-CFE1BD9CDA75}" dt="2022-05-16T16:36:35.494" v="2" actId="20577"/>
        <pc:sldMkLst>
          <pc:docMk/>
          <pc:sldMk cId="3231316343" sldId="280"/>
        </pc:sldMkLst>
        <pc:spChg chg="mod">
          <ac:chgData name="Blakemore, Sara B." userId="S::sblak3@lsuhsc.edu::d06a2d0c-d2d7-41c1-bb84-d4539f62354c" providerId="AD" clId="Web-{3B5678F6-D8D7-421D-B881-CFE1BD9CDA75}" dt="2022-05-16T16:36:35.494" v="2" actId="20577"/>
          <ac:spMkLst>
            <pc:docMk/>
            <pc:sldMk cId="3231316343" sldId="280"/>
            <ac:spMk id="2" creationId="{CC5DED4A-BA1C-4206-A6A5-24D7CA277F52}"/>
          </ac:spMkLst>
        </pc:spChg>
      </pc:sldChg>
    </pc:docChg>
  </pc:docChgLst>
  <pc:docChgLst>
    <pc:chgData name="Blakemore, Sara B." userId="S::sblak3@lsuhsc.edu::d06a2d0c-d2d7-41c1-bb84-d4539f62354c" providerId="AD" clId="Web-{77FBC7E0-2D91-4459-96D3-DC5A3DC2CBFB}"/>
    <pc:docChg chg="modSld">
      <pc:chgData name="Blakemore, Sara B." userId="S::sblak3@lsuhsc.edu::d06a2d0c-d2d7-41c1-bb84-d4539f62354c" providerId="AD" clId="Web-{77FBC7E0-2D91-4459-96D3-DC5A3DC2CBFB}" dt="2022-05-16T19:31:10.641" v="0" actId="20577"/>
      <pc:docMkLst>
        <pc:docMk/>
      </pc:docMkLst>
      <pc:sldChg chg="modSp">
        <pc:chgData name="Blakemore, Sara B." userId="S::sblak3@lsuhsc.edu::d06a2d0c-d2d7-41c1-bb84-d4539f62354c" providerId="AD" clId="Web-{77FBC7E0-2D91-4459-96D3-DC5A3DC2CBFB}" dt="2022-05-16T19:31:10.641" v="0" actId="20577"/>
        <pc:sldMkLst>
          <pc:docMk/>
          <pc:sldMk cId="2787015491" sldId="278"/>
        </pc:sldMkLst>
        <pc:spChg chg="mod">
          <ac:chgData name="Blakemore, Sara B." userId="S::sblak3@lsuhsc.edu::d06a2d0c-d2d7-41c1-bb84-d4539f62354c" providerId="AD" clId="Web-{77FBC7E0-2D91-4459-96D3-DC5A3DC2CBFB}" dt="2022-05-16T19:31:10.641" v="0" actId="20577"/>
          <ac:spMkLst>
            <pc:docMk/>
            <pc:sldMk cId="2787015491" sldId="278"/>
            <ac:spMk id="3" creationId="{4F45DA2F-25FF-46ED-8D87-D5C1E8FB40CC}"/>
          </ac:spMkLst>
        </pc:spChg>
      </pc:sldChg>
    </pc:docChg>
  </pc:docChgLst>
  <pc:docChgLst>
    <pc:chgData name="Blakemore, Sara B." userId="S::sblak3@lsuhsc.edu::d06a2d0c-d2d7-41c1-bb84-d4539f62354c" providerId="AD" clId="Web-{C23FED14-CE54-4625-9BF1-6F5417CA2E02}"/>
    <pc:docChg chg="modSld">
      <pc:chgData name="Blakemore, Sara B." userId="S::sblak3@lsuhsc.edu::d06a2d0c-d2d7-41c1-bb84-d4539f62354c" providerId="AD" clId="Web-{C23FED14-CE54-4625-9BF1-6F5417CA2E02}" dt="2022-05-17T14:04:49.729" v="167" actId="20577"/>
      <pc:docMkLst>
        <pc:docMk/>
      </pc:docMkLst>
      <pc:sldChg chg="modSp">
        <pc:chgData name="Blakemore, Sara B." userId="S::sblak3@lsuhsc.edu::d06a2d0c-d2d7-41c1-bb84-d4539f62354c" providerId="AD" clId="Web-{C23FED14-CE54-4625-9BF1-6F5417CA2E02}" dt="2022-05-17T14:02:39.100" v="66" actId="20577"/>
        <pc:sldMkLst>
          <pc:docMk/>
          <pc:sldMk cId="3198211775" sldId="282"/>
        </pc:sldMkLst>
        <pc:spChg chg="mod">
          <ac:chgData name="Blakemore, Sara B." userId="S::sblak3@lsuhsc.edu::d06a2d0c-d2d7-41c1-bb84-d4539f62354c" providerId="AD" clId="Web-{C23FED14-CE54-4625-9BF1-6F5417CA2E02}" dt="2022-05-17T14:02:39.100" v="66" actId="20577"/>
          <ac:spMkLst>
            <pc:docMk/>
            <pc:sldMk cId="3198211775" sldId="282"/>
            <ac:spMk id="10" creationId="{898EA119-A80D-4E7A-BB47-1590FD4BD140}"/>
          </ac:spMkLst>
        </pc:spChg>
      </pc:sldChg>
      <pc:sldChg chg="modSp">
        <pc:chgData name="Blakemore, Sara B." userId="S::sblak3@lsuhsc.edu::d06a2d0c-d2d7-41c1-bb84-d4539f62354c" providerId="AD" clId="Web-{C23FED14-CE54-4625-9BF1-6F5417CA2E02}" dt="2022-05-17T14:04:49.729" v="167" actId="20577"/>
        <pc:sldMkLst>
          <pc:docMk/>
          <pc:sldMk cId="460784617" sldId="283"/>
        </pc:sldMkLst>
        <pc:spChg chg="mod">
          <ac:chgData name="Blakemore, Sara B." userId="S::sblak3@lsuhsc.edu::d06a2d0c-d2d7-41c1-bb84-d4539f62354c" providerId="AD" clId="Web-{C23FED14-CE54-4625-9BF1-6F5417CA2E02}" dt="2022-05-17T14:04:49.729" v="167" actId="20577"/>
          <ac:spMkLst>
            <pc:docMk/>
            <pc:sldMk cId="460784617" sldId="283"/>
            <ac:spMk id="10" creationId="{898EA119-A80D-4E7A-BB47-1590FD4BD140}"/>
          </ac:spMkLst>
        </pc:spChg>
      </pc:sldChg>
    </pc:docChg>
  </pc:docChgLst>
  <pc:docChgLst>
    <pc:chgData name="Lundsgaard, Yolanda M." userId="S::yleeha@lsuhsc.edu::1c45dd09-112d-4655-bd36-6c0293bf62db" providerId="AD" clId="Web-{051CDF06-14FD-4262-AE3A-86FD6DEA7669}"/>
    <pc:docChg chg="addSld modSld">
      <pc:chgData name="Lundsgaard, Yolanda M." userId="S::yleeha@lsuhsc.edu::1c45dd09-112d-4655-bd36-6c0293bf62db" providerId="AD" clId="Web-{051CDF06-14FD-4262-AE3A-86FD6DEA7669}" dt="2022-05-16T20:59:34.168" v="276" actId="20577"/>
      <pc:docMkLst>
        <pc:docMk/>
      </pc:docMkLst>
      <pc:sldChg chg="modSp new">
        <pc:chgData name="Lundsgaard, Yolanda M." userId="S::yleeha@lsuhsc.edu::1c45dd09-112d-4655-bd36-6c0293bf62db" providerId="AD" clId="Web-{051CDF06-14FD-4262-AE3A-86FD6DEA7669}" dt="2022-05-16T20:59:34.168" v="276" actId="20577"/>
        <pc:sldMkLst>
          <pc:docMk/>
          <pc:sldMk cId="1344760391" sldId="284"/>
        </pc:sldMkLst>
        <pc:spChg chg="mod">
          <ac:chgData name="Lundsgaard, Yolanda M." userId="S::yleeha@lsuhsc.edu::1c45dd09-112d-4655-bd36-6c0293bf62db" providerId="AD" clId="Web-{051CDF06-14FD-4262-AE3A-86FD6DEA7669}" dt="2022-05-16T20:52:18.343" v="37" actId="20577"/>
          <ac:spMkLst>
            <pc:docMk/>
            <pc:sldMk cId="1344760391" sldId="284"/>
            <ac:spMk id="2" creationId="{45E200AF-8FD5-A815-37E8-2ABA1C1D21DB}"/>
          </ac:spMkLst>
        </pc:spChg>
        <pc:spChg chg="mod">
          <ac:chgData name="Lundsgaard, Yolanda M." userId="S::yleeha@lsuhsc.edu::1c45dd09-112d-4655-bd36-6c0293bf62db" providerId="AD" clId="Web-{051CDF06-14FD-4262-AE3A-86FD6DEA7669}" dt="2022-05-16T20:59:34.168" v="276" actId="20577"/>
          <ac:spMkLst>
            <pc:docMk/>
            <pc:sldMk cId="1344760391" sldId="284"/>
            <ac:spMk id="3" creationId="{05E0F9EC-8DC5-5D37-08C8-14662DC4FD73}"/>
          </ac:spMkLst>
        </pc:spChg>
      </pc:sldChg>
    </pc:docChg>
  </pc:docChgLst>
  <pc:docChgLst>
    <pc:chgData name="Blakemore, Sara B." userId="S::sblak3@lsuhsc.edu::d06a2d0c-d2d7-41c1-bb84-d4539f62354c" providerId="AD" clId="Web-{A5550525-7AA9-4D7B-AC8F-79A7DB2D509D}"/>
    <pc:docChg chg="modSld">
      <pc:chgData name="Blakemore, Sara B." userId="S::sblak3@lsuhsc.edu::d06a2d0c-d2d7-41c1-bb84-d4539f62354c" providerId="AD" clId="Web-{A5550525-7AA9-4D7B-AC8F-79A7DB2D509D}" dt="2022-05-16T13:16:11.220" v="57" actId="20577"/>
      <pc:docMkLst>
        <pc:docMk/>
      </pc:docMkLst>
      <pc:sldChg chg="modSp">
        <pc:chgData name="Blakemore, Sara B." userId="S::sblak3@lsuhsc.edu::d06a2d0c-d2d7-41c1-bb84-d4539f62354c" providerId="AD" clId="Web-{A5550525-7AA9-4D7B-AC8F-79A7DB2D509D}" dt="2022-05-16T13:05:28.092" v="0" actId="20577"/>
        <pc:sldMkLst>
          <pc:docMk/>
          <pc:sldMk cId="1661051549" sldId="257"/>
        </pc:sldMkLst>
        <pc:spChg chg="mod">
          <ac:chgData name="Blakemore, Sara B." userId="S::sblak3@lsuhsc.edu::d06a2d0c-d2d7-41c1-bb84-d4539f62354c" providerId="AD" clId="Web-{A5550525-7AA9-4D7B-AC8F-79A7DB2D509D}" dt="2022-05-16T13:05:28.092" v="0" actId="20577"/>
          <ac:spMkLst>
            <pc:docMk/>
            <pc:sldMk cId="1661051549" sldId="257"/>
            <ac:spMk id="3" creationId="{D3504731-FAA1-4DB3-B0BA-897B1C309274}"/>
          </ac:spMkLst>
        </pc:spChg>
      </pc:sldChg>
      <pc:sldChg chg="modSp">
        <pc:chgData name="Blakemore, Sara B." userId="S::sblak3@lsuhsc.edu::d06a2d0c-d2d7-41c1-bb84-d4539f62354c" providerId="AD" clId="Web-{A5550525-7AA9-4D7B-AC8F-79A7DB2D509D}" dt="2022-05-16T13:16:11.220" v="57" actId="20577"/>
        <pc:sldMkLst>
          <pc:docMk/>
          <pc:sldMk cId="443645599" sldId="258"/>
        </pc:sldMkLst>
        <pc:spChg chg="mod">
          <ac:chgData name="Blakemore, Sara B." userId="S::sblak3@lsuhsc.edu::d06a2d0c-d2d7-41c1-bb84-d4539f62354c" providerId="AD" clId="Web-{A5550525-7AA9-4D7B-AC8F-79A7DB2D509D}" dt="2022-05-16T13:16:11.220" v="57" actId="20577"/>
          <ac:spMkLst>
            <pc:docMk/>
            <pc:sldMk cId="443645599" sldId="258"/>
            <ac:spMk id="3" creationId="{E59BC953-39FA-44A4-8C0D-2AD3F19C5AB8}"/>
          </ac:spMkLst>
        </pc:spChg>
      </pc:sldChg>
      <pc:sldChg chg="modSp">
        <pc:chgData name="Blakemore, Sara B." userId="S::sblak3@lsuhsc.edu::d06a2d0c-d2d7-41c1-bb84-d4539f62354c" providerId="AD" clId="Web-{A5550525-7AA9-4D7B-AC8F-79A7DB2D509D}" dt="2022-05-16T13:06:14.312" v="2" actId="20577"/>
        <pc:sldMkLst>
          <pc:docMk/>
          <pc:sldMk cId="1776183284" sldId="269"/>
        </pc:sldMkLst>
        <pc:spChg chg="mod">
          <ac:chgData name="Blakemore, Sara B." userId="S::sblak3@lsuhsc.edu::d06a2d0c-d2d7-41c1-bb84-d4539f62354c" providerId="AD" clId="Web-{A5550525-7AA9-4D7B-AC8F-79A7DB2D509D}" dt="2022-05-16T13:06:14.312" v="2" actId="20577"/>
          <ac:spMkLst>
            <pc:docMk/>
            <pc:sldMk cId="1776183284" sldId="269"/>
            <ac:spMk id="2" creationId="{00000000-0000-0000-0000-000000000000}"/>
          </ac:spMkLst>
        </pc:spChg>
      </pc:sldChg>
      <pc:sldChg chg="modSp">
        <pc:chgData name="Blakemore, Sara B." userId="S::sblak3@lsuhsc.edu::d06a2d0c-d2d7-41c1-bb84-d4539f62354c" providerId="AD" clId="Web-{A5550525-7AA9-4D7B-AC8F-79A7DB2D509D}" dt="2022-05-16T13:15:50.782" v="55" actId="20577"/>
        <pc:sldMkLst>
          <pc:docMk/>
          <pc:sldMk cId="2329916390" sldId="275"/>
        </pc:sldMkLst>
        <pc:spChg chg="mod">
          <ac:chgData name="Blakemore, Sara B." userId="S::sblak3@lsuhsc.edu::d06a2d0c-d2d7-41c1-bb84-d4539f62354c" providerId="AD" clId="Web-{A5550525-7AA9-4D7B-AC8F-79A7DB2D509D}" dt="2022-05-16T13:15:50.782" v="55" actId="20577"/>
          <ac:spMkLst>
            <pc:docMk/>
            <pc:sldMk cId="2329916390" sldId="275"/>
            <ac:spMk id="4" creationId="{A33748E5-2382-A708-61F7-7872F51282AC}"/>
          </ac:spMkLst>
        </pc:spChg>
      </pc:sldChg>
      <pc:sldChg chg="modSp">
        <pc:chgData name="Blakemore, Sara B." userId="S::sblak3@lsuhsc.edu::d06a2d0c-d2d7-41c1-bb84-d4539f62354c" providerId="AD" clId="Web-{A5550525-7AA9-4D7B-AC8F-79A7DB2D509D}" dt="2022-05-16T13:07:01.110" v="3" actId="20577"/>
        <pc:sldMkLst>
          <pc:docMk/>
          <pc:sldMk cId="295295774" sldId="276"/>
        </pc:sldMkLst>
        <pc:spChg chg="mod">
          <ac:chgData name="Blakemore, Sara B." userId="S::sblak3@lsuhsc.edu::d06a2d0c-d2d7-41c1-bb84-d4539f62354c" providerId="AD" clId="Web-{A5550525-7AA9-4D7B-AC8F-79A7DB2D509D}" dt="2022-05-16T13:07:01.110" v="3" actId="20577"/>
          <ac:spMkLst>
            <pc:docMk/>
            <pc:sldMk cId="295295774" sldId="276"/>
            <ac:spMk id="2" creationId="{CC5DED4A-BA1C-4206-A6A5-24D7CA277F52}"/>
          </ac:spMkLst>
        </pc:spChg>
      </pc:sldChg>
    </pc:docChg>
  </pc:docChgLst>
  <pc:docChgLst>
    <pc:chgData name="Blakemore, Sara B." userId="S::sblak3@lsuhsc.edu::d06a2d0c-d2d7-41c1-bb84-d4539f62354c" providerId="AD" clId="Web-{A3888926-9177-4B39-A29C-C4B80755E31B}"/>
    <pc:docChg chg="addSld modSld">
      <pc:chgData name="Blakemore, Sara B." userId="S::sblak3@lsuhsc.edu::d06a2d0c-d2d7-41c1-bb84-d4539f62354c" providerId="AD" clId="Web-{A3888926-9177-4B39-A29C-C4B80755E31B}" dt="2022-05-16T19:21:14.278" v="8" actId="20577"/>
      <pc:docMkLst>
        <pc:docMk/>
      </pc:docMkLst>
      <pc:sldChg chg="modSp add replId">
        <pc:chgData name="Blakemore, Sara B." userId="S::sblak3@lsuhsc.edu::d06a2d0c-d2d7-41c1-bb84-d4539f62354c" providerId="AD" clId="Web-{A3888926-9177-4B39-A29C-C4B80755E31B}" dt="2022-05-16T19:21:14.278" v="8" actId="20577"/>
        <pc:sldMkLst>
          <pc:docMk/>
          <pc:sldMk cId="3198211775" sldId="282"/>
        </pc:sldMkLst>
        <pc:spChg chg="mod">
          <ac:chgData name="Blakemore, Sara B." userId="S::sblak3@lsuhsc.edu::d06a2d0c-d2d7-41c1-bb84-d4539f62354c" providerId="AD" clId="Web-{A3888926-9177-4B39-A29C-C4B80755E31B}" dt="2022-05-16T19:21:14.278" v="8" actId="20577"/>
          <ac:spMkLst>
            <pc:docMk/>
            <pc:sldMk cId="3198211775" sldId="282"/>
            <ac:spMk id="5" creationId="{6AC0173B-3517-45D6-B296-50C6414B3411}"/>
          </ac:spMkLst>
        </pc:spChg>
        <pc:spChg chg="mod">
          <ac:chgData name="Blakemore, Sara B." userId="S::sblak3@lsuhsc.edu::d06a2d0c-d2d7-41c1-bb84-d4539f62354c" providerId="AD" clId="Web-{A3888926-9177-4B39-A29C-C4B80755E31B}" dt="2022-05-16T19:21:07.591" v="3" actId="20577"/>
          <ac:spMkLst>
            <pc:docMk/>
            <pc:sldMk cId="3198211775" sldId="282"/>
            <ac:spMk id="10" creationId="{898EA119-A80D-4E7A-BB47-1590FD4BD140}"/>
          </ac:spMkLst>
        </pc:spChg>
      </pc:sldChg>
    </pc:docChg>
  </pc:docChgLst>
  <pc:docChgLst>
    <pc:chgData name="Blakemore, Sara B." userId="S::sblak3@lsuhsc.edu::d06a2d0c-d2d7-41c1-bb84-d4539f62354c" providerId="AD" clId="Web-{F7F296C9-B56F-4C37-80B7-0687A633EC82}"/>
    <pc:docChg chg="addSld modSld sldOrd">
      <pc:chgData name="Blakemore, Sara B." userId="S::sblak3@lsuhsc.edu::d06a2d0c-d2d7-41c1-bb84-d4539f62354c" providerId="AD" clId="Web-{F7F296C9-B56F-4C37-80B7-0687A633EC82}" dt="2022-05-09T20:12:46.004" v="25" actId="20577"/>
      <pc:docMkLst>
        <pc:docMk/>
      </pc:docMkLst>
      <pc:sldChg chg="modSp">
        <pc:chgData name="Blakemore, Sara B." userId="S::sblak3@lsuhsc.edu::d06a2d0c-d2d7-41c1-bb84-d4539f62354c" providerId="AD" clId="Web-{F7F296C9-B56F-4C37-80B7-0687A633EC82}" dt="2022-05-09T20:12:46.004" v="25" actId="20577"/>
        <pc:sldMkLst>
          <pc:docMk/>
          <pc:sldMk cId="1661051549" sldId="257"/>
        </pc:sldMkLst>
        <pc:spChg chg="mod">
          <ac:chgData name="Blakemore, Sara B." userId="S::sblak3@lsuhsc.edu::d06a2d0c-d2d7-41c1-bb84-d4539f62354c" providerId="AD" clId="Web-{F7F296C9-B56F-4C37-80B7-0687A633EC82}" dt="2022-05-09T20:12:46.004" v="25" actId="20577"/>
          <ac:spMkLst>
            <pc:docMk/>
            <pc:sldMk cId="1661051549" sldId="257"/>
            <ac:spMk id="3" creationId="{D3504731-FAA1-4DB3-B0BA-897B1C309274}"/>
          </ac:spMkLst>
        </pc:spChg>
      </pc:sldChg>
      <pc:sldChg chg="modSp add ord replId">
        <pc:chgData name="Blakemore, Sara B." userId="S::sblak3@lsuhsc.edu::d06a2d0c-d2d7-41c1-bb84-d4539f62354c" providerId="AD" clId="Web-{F7F296C9-B56F-4C37-80B7-0687A633EC82}" dt="2022-05-09T20:11:33.424" v="6" actId="20577"/>
        <pc:sldMkLst>
          <pc:docMk/>
          <pc:sldMk cId="2329916390" sldId="275"/>
        </pc:sldMkLst>
        <pc:spChg chg="mod">
          <ac:chgData name="Blakemore, Sara B." userId="S::sblak3@lsuhsc.edu::d06a2d0c-d2d7-41c1-bb84-d4539f62354c" providerId="AD" clId="Web-{F7F296C9-B56F-4C37-80B7-0687A633EC82}" dt="2022-05-09T20:11:25.283" v="2" actId="20577"/>
          <ac:spMkLst>
            <pc:docMk/>
            <pc:sldMk cId="2329916390" sldId="275"/>
            <ac:spMk id="2" creationId="{E4663B1F-0130-4E93-966E-97516C2088A5}"/>
          </ac:spMkLst>
        </pc:spChg>
        <pc:spChg chg="mod">
          <ac:chgData name="Blakemore, Sara B." userId="S::sblak3@lsuhsc.edu::d06a2d0c-d2d7-41c1-bb84-d4539f62354c" providerId="AD" clId="Web-{F7F296C9-B56F-4C37-80B7-0687A633EC82}" dt="2022-05-09T20:11:33.424" v="6" actId="20577"/>
          <ac:spMkLst>
            <pc:docMk/>
            <pc:sldMk cId="2329916390" sldId="275"/>
            <ac:spMk id="3" creationId="{D3504731-FAA1-4DB3-B0BA-897B1C309274}"/>
          </ac:spMkLst>
        </pc:spChg>
      </pc:sldChg>
    </pc:docChg>
  </pc:docChgLst>
  <pc:docChgLst>
    <pc:chgData name="Blakemore, Sara B." userId="S::sblak3@lsuhsc.edu::d06a2d0c-d2d7-41c1-bb84-d4539f62354c" providerId="AD" clId="Web-{FC64EEF9-522A-40A0-AB9E-9B9BA24ECA74}"/>
    <pc:docChg chg="addSld delSld modSld sldOrd">
      <pc:chgData name="Blakemore, Sara B." userId="S::sblak3@lsuhsc.edu::d06a2d0c-d2d7-41c1-bb84-d4539f62354c" providerId="AD" clId="Web-{FC64EEF9-522A-40A0-AB9E-9B9BA24ECA74}" dt="2022-05-16T19:25:35.302" v="32" actId="20577"/>
      <pc:docMkLst>
        <pc:docMk/>
      </pc:docMkLst>
      <pc:sldChg chg="modSp">
        <pc:chgData name="Blakemore, Sara B." userId="S::sblak3@lsuhsc.edu::d06a2d0c-d2d7-41c1-bb84-d4539f62354c" providerId="AD" clId="Web-{FC64EEF9-522A-40A0-AB9E-9B9BA24ECA74}" dt="2022-05-16T19:23:32.719" v="11" actId="20577"/>
        <pc:sldMkLst>
          <pc:docMk/>
          <pc:sldMk cId="443645599" sldId="258"/>
        </pc:sldMkLst>
        <pc:spChg chg="mod">
          <ac:chgData name="Blakemore, Sara B." userId="S::sblak3@lsuhsc.edu::d06a2d0c-d2d7-41c1-bb84-d4539f62354c" providerId="AD" clId="Web-{FC64EEF9-522A-40A0-AB9E-9B9BA24ECA74}" dt="2022-05-16T19:23:32.719" v="11" actId="20577"/>
          <ac:spMkLst>
            <pc:docMk/>
            <pc:sldMk cId="443645599" sldId="258"/>
            <ac:spMk id="3" creationId="{E59BC953-39FA-44A4-8C0D-2AD3F19C5AB8}"/>
          </ac:spMkLst>
        </pc:spChg>
      </pc:sldChg>
      <pc:sldChg chg="del">
        <pc:chgData name="Blakemore, Sara B." userId="S::sblak3@lsuhsc.edu::d06a2d0c-d2d7-41c1-bb84-d4539f62354c" providerId="AD" clId="Web-{FC64EEF9-522A-40A0-AB9E-9B9BA24ECA74}" dt="2022-05-16T19:23:54.767" v="15"/>
        <pc:sldMkLst>
          <pc:docMk/>
          <pc:sldMk cId="3359051679" sldId="259"/>
        </pc:sldMkLst>
      </pc:sldChg>
      <pc:sldChg chg="del">
        <pc:chgData name="Blakemore, Sara B." userId="S::sblak3@lsuhsc.edu::d06a2d0c-d2d7-41c1-bb84-d4539f62354c" providerId="AD" clId="Web-{FC64EEF9-522A-40A0-AB9E-9B9BA24ECA74}" dt="2022-05-16T19:23:56.955" v="16"/>
        <pc:sldMkLst>
          <pc:docMk/>
          <pc:sldMk cId="977259503" sldId="260"/>
        </pc:sldMkLst>
      </pc:sldChg>
      <pc:sldChg chg="del">
        <pc:chgData name="Blakemore, Sara B." userId="S::sblak3@lsuhsc.edu::d06a2d0c-d2d7-41c1-bb84-d4539f62354c" providerId="AD" clId="Web-{FC64EEF9-522A-40A0-AB9E-9B9BA24ECA74}" dt="2022-05-16T19:24:03.205" v="19"/>
        <pc:sldMkLst>
          <pc:docMk/>
          <pc:sldMk cId="3690405821" sldId="264"/>
        </pc:sldMkLst>
      </pc:sldChg>
      <pc:sldChg chg="del">
        <pc:chgData name="Blakemore, Sara B." userId="S::sblak3@lsuhsc.edu::d06a2d0c-d2d7-41c1-bb84-d4539f62354c" providerId="AD" clId="Web-{FC64EEF9-522A-40A0-AB9E-9B9BA24ECA74}" dt="2022-05-16T19:23:58.877" v="17"/>
        <pc:sldMkLst>
          <pc:docMk/>
          <pc:sldMk cId="535802838" sldId="273"/>
        </pc:sldMkLst>
      </pc:sldChg>
      <pc:sldChg chg="del">
        <pc:chgData name="Blakemore, Sara B." userId="S::sblak3@lsuhsc.edu::d06a2d0c-d2d7-41c1-bb84-d4539f62354c" providerId="AD" clId="Web-{FC64EEF9-522A-40A0-AB9E-9B9BA24ECA74}" dt="2022-05-16T19:24:01.002" v="18"/>
        <pc:sldMkLst>
          <pc:docMk/>
          <pc:sldMk cId="3190643286" sldId="274"/>
        </pc:sldMkLst>
      </pc:sldChg>
      <pc:sldChg chg="modSp">
        <pc:chgData name="Blakemore, Sara B." userId="S::sblak3@lsuhsc.edu::d06a2d0c-d2d7-41c1-bb84-d4539f62354c" providerId="AD" clId="Web-{FC64EEF9-522A-40A0-AB9E-9B9BA24ECA74}" dt="2022-05-16T19:24:30.050" v="29" actId="20577"/>
        <pc:sldMkLst>
          <pc:docMk/>
          <pc:sldMk cId="2329916390" sldId="275"/>
        </pc:sldMkLst>
        <pc:spChg chg="mod">
          <ac:chgData name="Blakemore, Sara B." userId="S::sblak3@lsuhsc.edu::d06a2d0c-d2d7-41c1-bb84-d4539f62354c" providerId="AD" clId="Web-{FC64EEF9-522A-40A0-AB9E-9B9BA24ECA74}" dt="2022-05-16T19:24:30.050" v="29" actId="20577"/>
          <ac:spMkLst>
            <pc:docMk/>
            <pc:sldMk cId="2329916390" sldId="275"/>
            <ac:spMk id="4" creationId="{A33748E5-2382-A708-61F7-7872F51282AC}"/>
          </ac:spMkLst>
        </pc:spChg>
      </pc:sldChg>
      <pc:sldChg chg="modSp ord">
        <pc:chgData name="Blakemore, Sara B." userId="S::sblak3@lsuhsc.edu::d06a2d0c-d2d7-41c1-bb84-d4539f62354c" providerId="AD" clId="Web-{FC64EEF9-522A-40A0-AB9E-9B9BA24ECA74}" dt="2022-05-16T19:25:35.302" v="32" actId="20577"/>
        <pc:sldMkLst>
          <pc:docMk/>
          <pc:sldMk cId="295295774" sldId="276"/>
        </pc:sldMkLst>
        <pc:spChg chg="mod">
          <ac:chgData name="Blakemore, Sara B." userId="S::sblak3@lsuhsc.edu::d06a2d0c-d2d7-41c1-bb84-d4539f62354c" providerId="AD" clId="Web-{FC64EEF9-522A-40A0-AB9E-9B9BA24ECA74}" dt="2022-05-16T19:25:35.302" v="32" actId="20577"/>
          <ac:spMkLst>
            <pc:docMk/>
            <pc:sldMk cId="295295774" sldId="276"/>
            <ac:spMk id="2" creationId="{CC5DED4A-BA1C-4206-A6A5-24D7CA277F52}"/>
          </ac:spMkLst>
        </pc:spChg>
      </pc:sldChg>
      <pc:sldChg chg="modSp">
        <pc:chgData name="Blakemore, Sara B." userId="S::sblak3@lsuhsc.edu::d06a2d0c-d2d7-41c1-bb84-d4539f62354c" providerId="AD" clId="Web-{FC64EEF9-522A-40A0-AB9E-9B9BA24ECA74}" dt="2022-05-16T19:25:22.770" v="31" actId="20577"/>
        <pc:sldMkLst>
          <pc:docMk/>
          <pc:sldMk cId="41508461" sldId="277"/>
        </pc:sldMkLst>
        <pc:spChg chg="mod">
          <ac:chgData name="Blakemore, Sara B." userId="S::sblak3@lsuhsc.edu::d06a2d0c-d2d7-41c1-bb84-d4539f62354c" providerId="AD" clId="Web-{FC64EEF9-522A-40A0-AB9E-9B9BA24ECA74}" dt="2022-05-16T19:25:22.770" v="31" actId="20577"/>
          <ac:spMkLst>
            <pc:docMk/>
            <pc:sldMk cId="41508461" sldId="277"/>
            <ac:spMk id="2" creationId="{CC5DED4A-BA1C-4206-A6A5-24D7CA277F52}"/>
          </ac:spMkLst>
        </pc:spChg>
      </pc:sldChg>
      <pc:sldChg chg="modSp">
        <pc:chgData name="Blakemore, Sara B." userId="S::sblak3@lsuhsc.edu::d06a2d0c-d2d7-41c1-bb84-d4539f62354c" providerId="AD" clId="Web-{FC64EEF9-522A-40A0-AB9E-9B9BA24ECA74}" dt="2022-05-16T19:25:17.239" v="30" actId="20577"/>
        <pc:sldMkLst>
          <pc:docMk/>
          <pc:sldMk cId="2787015491" sldId="278"/>
        </pc:sldMkLst>
        <pc:spChg chg="mod">
          <ac:chgData name="Blakemore, Sara B." userId="S::sblak3@lsuhsc.edu::d06a2d0c-d2d7-41c1-bb84-d4539f62354c" providerId="AD" clId="Web-{FC64EEF9-522A-40A0-AB9E-9B9BA24ECA74}" dt="2022-05-16T19:25:17.239" v="30" actId="20577"/>
          <ac:spMkLst>
            <pc:docMk/>
            <pc:sldMk cId="2787015491" sldId="278"/>
            <ac:spMk id="2" creationId="{CC5DED4A-BA1C-4206-A6A5-24D7CA277F52}"/>
          </ac:spMkLst>
        </pc:spChg>
      </pc:sldChg>
      <pc:sldChg chg="del">
        <pc:chgData name="Blakemore, Sara B." userId="S::sblak3@lsuhsc.edu::d06a2d0c-d2d7-41c1-bb84-d4539f62354c" providerId="AD" clId="Web-{FC64EEF9-522A-40A0-AB9E-9B9BA24ECA74}" dt="2022-05-16T19:22:26.920" v="7"/>
        <pc:sldMkLst>
          <pc:docMk/>
          <pc:sldMk cId="3231316343" sldId="280"/>
        </pc:sldMkLst>
      </pc:sldChg>
      <pc:sldChg chg="modSp add replId">
        <pc:chgData name="Blakemore, Sara B." userId="S::sblak3@lsuhsc.edu::d06a2d0c-d2d7-41c1-bb84-d4539f62354c" providerId="AD" clId="Web-{FC64EEF9-522A-40A0-AB9E-9B9BA24ECA74}" dt="2022-05-16T19:21:56.294" v="4" actId="20577"/>
        <pc:sldMkLst>
          <pc:docMk/>
          <pc:sldMk cId="460784617" sldId="283"/>
        </pc:sldMkLst>
        <pc:spChg chg="mod">
          <ac:chgData name="Blakemore, Sara B." userId="S::sblak3@lsuhsc.edu::d06a2d0c-d2d7-41c1-bb84-d4539f62354c" providerId="AD" clId="Web-{FC64EEF9-522A-40A0-AB9E-9B9BA24ECA74}" dt="2022-05-16T19:21:50.778" v="1" actId="20577"/>
          <ac:spMkLst>
            <pc:docMk/>
            <pc:sldMk cId="460784617" sldId="283"/>
            <ac:spMk id="5" creationId="{6AC0173B-3517-45D6-B296-50C6414B3411}"/>
          </ac:spMkLst>
        </pc:spChg>
        <pc:spChg chg="mod">
          <ac:chgData name="Blakemore, Sara B." userId="S::sblak3@lsuhsc.edu::d06a2d0c-d2d7-41c1-bb84-d4539f62354c" providerId="AD" clId="Web-{FC64EEF9-522A-40A0-AB9E-9B9BA24ECA74}" dt="2022-05-16T19:21:56.294" v="4" actId="20577"/>
          <ac:spMkLst>
            <pc:docMk/>
            <pc:sldMk cId="460784617" sldId="283"/>
            <ac:spMk id="10" creationId="{898EA119-A80D-4E7A-BB47-1590FD4BD140}"/>
          </ac:spMkLst>
        </pc:spChg>
      </pc:sldChg>
    </pc:docChg>
  </pc:docChgLst>
  <pc:docChgLst>
    <pc:chgData name="Blakemore, Sara B." userId="S::sblak3@lsuhsc.edu::d06a2d0c-d2d7-41c1-bb84-d4539f62354c" providerId="AD" clId="Web-{3F75F32A-9484-4CC7-A5CE-05691E9A848A}"/>
    <pc:docChg chg="delSld modSld sldOrd">
      <pc:chgData name="Blakemore, Sara B." userId="S::sblak3@lsuhsc.edu::d06a2d0c-d2d7-41c1-bb84-d4539f62354c" providerId="AD" clId="Web-{3F75F32A-9484-4CC7-A5CE-05691E9A848A}" dt="2022-05-16T14:48:26.429" v="25"/>
      <pc:docMkLst>
        <pc:docMk/>
      </pc:docMkLst>
      <pc:sldChg chg="del">
        <pc:chgData name="Blakemore, Sara B." userId="S::sblak3@lsuhsc.edu::d06a2d0c-d2d7-41c1-bb84-d4539f62354c" providerId="AD" clId="Web-{3F75F32A-9484-4CC7-A5CE-05691E9A848A}" dt="2022-05-16T14:44:37.462" v="3"/>
        <pc:sldMkLst>
          <pc:docMk/>
          <pc:sldMk cId="2011461589" sldId="265"/>
        </pc:sldMkLst>
      </pc:sldChg>
      <pc:sldChg chg="modSp">
        <pc:chgData name="Blakemore, Sara B." userId="S::sblak3@lsuhsc.edu::d06a2d0c-d2d7-41c1-bb84-d4539f62354c" providerId="AD" clId="Web-{3F75F32A-9484-4CC7-A5CE-05691E9A848A}" dt="2022-05-16T14:45:35.654" v="23" actId="20577"/>
        <pc:sldMkLst>
          <pc:docMk/>
          <pc:sldMk cId="1776183284" sldId="269"/>
        </pc:sldMkLst>
        <pc:spChg chg="mod">
          <ac:chgData name="Blakemore, Sara B." userId="S::sblak3@lsuhsc.edu::d06a2d0c-d2d7-41c1-bb84-d4539f62354c" providerId="AD" clId="Web-{3F75F32A-9484-4CC7-A5CE-05691E9A848A}" dt="2022-05-16T14:45:35.654" v="23" actId="20577"/>
          <ac:spMkLst>
            <pc:docMk/>
            <pc:sldMk cId="1776183284" sldId="269"/>
            <ac:spMk id="3" creationId="{00000000-0000-0000-0000-000000000000}"/>
          </ac:spMkLst>
        </pc:spChg>
      </pc:sldChg>
      <pc:sldChg chg="modSp ord">
        <pc:chgData name="Blakemore, Sara B." userId="S::sblak3@lsuhsc.edu::d06a2d0c-d2d7-41c1-bb84-d4539f62354c" providerId="AD" clId="Web-{3F75F32A-9484-4CC7-A5CE-05691E9A848A}" dt="2022-05-16T14:48:23.882" v="24"/>
        <pc:sldMkLst>
          <pc:docMk/>
          <pc:sldMk cId="41508461" sldId="277"/>
        </pc:sldMkLst>
        <pc:spChg chg="mod">
          <ac:chgData name="Blakemore, Sara B." userId="S::sblak3@lsuhsc.edu::d06a2d0c-d2d7-41c1-bb84-d4539f62354c" providerId="AD" clId="Web-{3F75F32A-9484-4CC7-A5CE-05691E9A848A}" dt="2022-05-16T14:40:48.839" v="2" actId="20577"/>
          <ac:spMkLst>
            <pc:docMk/>
            <pc:sldMk cId="41508461" sldId="277"/>
            <ac:spMk id="3" creationId="{4F45DA2F-25FF-46ED-8D87-D5C1E8FB40CC}"/>
          </ac:spMkLst>
        </pc:spChg>
      </pc:sldChg>
      <pc:sldChg chg="ord">
        <pc:chgData name="Blakemore, Sara B." userId="S::sblak3@lsuhsc.edu::d06a2d0c-d2d7-41c1-bb84-d4539f62354c" providerId="AD" clId="Web-{3F75F32A-9484-4CC7-A5CE-05691E9A848A}" dt="2022-05-16T14:48:26.429" v="25"/>
        <pc:sldMkLst>
          <pc:docMk/>
          <pc:sldMk cId="2787015491" sldId="278"/>
        </pc:sldMkLst>
      </pc:sldChg>
    </pc:docChg>
  </pc:docChgLst>
  <pc:docChgLst>
    <pc:chgData name="Lundsgaard, Yolanda M." userId="S::yleeha@lsuhsc.edu::1c45dd09-112d-4655-bd36-6c0293bf62db" providerId="AD" clId="Web-{3B03A4BE-143E-4D2A-8E4F-C6EBF28EF95B}"/>
    <pc:docChg chg="modSld">
      <pc:chgData name="Lundsgaard, Yolanda M." userId="S::yleeha@lsuhsc.edu::1c45dd09-112d-4655-bd36-6c0293bf62db" providerId="AD" clId="Web-{3B03A4BE-143E-4D2A-8E4F-C6EBF28EF95B}" dt="2022-05-16T21:11:37.209" v="17" actId="20577"/>
      <pc:docMkLst>
        <pc:docMk/>
      </pc:docMkLst>
      <pc:sldChg chg="modSp">
        <pc:chgData name="Lundsgaard, Yolanda M." userId="S::yleeha@lsuhsc.edu::1c45dd09-112d-4655-bd36-6c0293bf62db" providerId="AD" clId="Web-{3B03A4BE-143E-4D2A-8E4F-C6EBF28EF95B}" dt="2022-05-16T21:11:37.209" v="17" actId="20577"/>
        <pc:sldMkLst>
          <pc:docMk/>
          <pc:sldMk cId="1344760391" sldId="284"/>
        </pc:sldMkLst>
        <pc:spChg chg="mod">
          <ac:chgData name="Lundsgaard, Yolanda M." userId="S::yleeha@lsuhsc.edu::1c45dd09-112d-4655-bd36-6c0293bf62db" providerId="AD" clId="Web-{3B03A4BE-143E-4D2A-8E4F-C6EBF28EF95B}" dt="2022-05-16T21:11:37.209" v="17" actId="20577"/>
          <ac:spMkLst>
            <pc:docMk/>
            <pc:sldMk cId="1344760391" sldId="284"/>
            <ac:spMk id="3" creationId="{05E0F9EC-8DC5-5D37-08C8-14662DC4FD73}"/>
          </ac:spMkLst>
        </pc:spChg>
      </pc:sldChg>
    </pc:docChg>
  </pc:docChgLst>
  <pc:docChgLst>
    <pc:chgData name="Blakemore, Sara B." userId="S::sblak3@lsuhsc.edu::d06a2d0c-d2d7-41c1-bb84-d4539f62354c" providerId="AD" clId="Web-{D532A5AC-CC91-4FA3-A031-ED9D870CD8A4}"/>
    <pc:docChg chg="addSld modSld">
      <pc:chgData name="Blakemore, Sara B." userId="S::sblak3@lsuhsc.edu::d06a2d0c-d2d7-41c1-bb84-d4539f62354c" providerId="AD" clId="Web-{D532A5AC-CC91-4FA3-A031-ED9D870CD8A4}" dt="2022-05-10T16:06:45.864" v="77" actId="20577"/>
      <pc:docMkLst>
        <pc:docMk/>
      </pc:docMkLst>
      <pc:sldChg chg="modSp add replId">
        <pc:chgData name="Blakemore, Sara B." userId="S::sblak3@lsuhsc.edu::d06a2d0c-d2d7-41c1-bb84-d4539f62354c" providerId="AD" clId="Web-{D532A5AC-CC91-4FA3-A031-ED9D870CD8A4}" dt="2022-05-10T16:06:45.864" v="77" actId="20577"/>
        <pc:sldMkLst>
          <pc:docMk/>
          <pc:sldMk cId="41508461" sldId="277"/>
        </pc:sldMkLst>
        <pc:spChg chg="mod">
          <ac:chgData name="Blakemore, Sara B." userId="S::sblak3@lsuhsc.edu::d06a2d0c-d2d7-41c1-bb84-d4539f62354c" providerId="AD" clId="Web-{D532A5AC-CC91-4FA3-A031-ED9D870CD8A4}" dt="2022-05-10T16:05:41.487" v="30" actId="20577"/>
          <ac:spMkLst>
            <pc:docMk/>
            <pc:sldMk cId="41508461" sldId="277"/>
            <ac:spMk id="2" creationId="{CC5DED4A-BA1C-4206-A6A5-24D7CA277F52}"/>
          </ac:spMkLst>
        </pc:spChg>
        <pc:spChg chg="mod">
          <ac:chgData name="Blakemore, Sara B." userId="S::sblak3@lsuhsc.edu::d06a2d0c-d2d7-41c1-bb84-d4539f62354c" providerId="AD" clId="Web-{D532A5AC-CC91-4FA3-A031-ED9D870CD8A4}" dt="2022-05-10T16:06:45.864" v="77" actId="20577"/>
          <ac:spMkLst>
            <pc:docMk/>
            <pc:sldMk cId="41508461" sldId="277"/>
            <ac:spMk id="3" creationId="{4F45DA2F-25FF-46ED-8D87-D5C1E8FB40CC}"/>
          </ac:spMkLst>
        </pc:spChg>
      </pc:sldChg>
    </pc:docChg>
  </pc:docChgLst>
  <pc:docChgLst>
    <pc:chgData name="Lundsgaard, Yolanda M." userId="S::yleeha@lsuhsc.edu::1c45dd09-112d-4655-bd36-6c0293bf62db" providerId="AD" clId="Web-{8C4FA6E6-E8CA-4116-BEDF-BBEE804A52EE}"/>
    <pc:docChg chg="addSld modSld sldOrd">
      <pc:chgData name="Lundsgaard, Yolanda M." userId="S::yleeha@lsuhsc.edu::1c45dd09-112d-4655-bd36-6c0293bf62db" providerId="AD" clId="Web-{8C4FA6E6-E8CA-4116-BEDF-BBEE804A52EE}" dt="2022-05-16T16:24:02.655" v="2044" actId="20577"/>
      <pc:docMkLst>
        <pc:docMk/>
      </pc:docMkLst>
      <pc:sldChg chg="modSp">
        <pc:chgData name="Lundsgaard, Yolanda M." userId="S::yleeha@lsuhsc.edu::1c45dd09-112d-4655-bd36-6c0293bf62db" providerId="AD" clId="Web-{8C4FA6E6-E8CA-4116-BEDF-BBEE804A52EE}" dt="2022-05-16T15:44:06.709" v="674" actId="20577"/>
        <pc:sldMkLst>
          <pc:docMk/>
          <pc:sldMk cId="4287537989" sldId="270"/>
        </pc:sldMkLst>
        <pc:spChg chg="mod">
          <ac:chgData name="Lundsgaard, Yolanda M." userId="S::yleeha@lsuhsc.edu::1c45dd09-112d-4655-bd36-6c0293bf62db" providerId="AD" clId="Web-{8C4FA6E6-E8CA-4116-BEDF-BBEE804A52EE}" dt="2022-05-16T15:44:06.709" v="674" actId="20577"/>
          <ac:spMkLst>
            <pc:docMk/>
            <pc:sldMk cId="4287537989" sldId="270"/>
            <ac:spMk id="3" creationId="{09F5D70C-0F07-43A5-BC50-21AA0DA0BF0A}"/>
          </ac:spMkLst>
        </pc:spChg>
      </pc:sldChg>
      <pc:sldChg chg="modSp ord">
        <pc:chgData name="Lundsgaard, Yolanda M." userId="S::yleeha@lsuhsc.edu::1c45dd09-112d-4655-bd36-6c0293bf62db" providerId="AD" clId="Web-{8C4FA6E6-E8CA-4116-BEDF-BBEE804A52EE}" dt="2022-05-16T15:58:06.762" v="1444"/>
        <pc:sldMkLst>
          <pc:docMk/>
          <pc:sldMk cId="2676569412" sldId="271"/>
        </pc:sldMkLst>
        <pc:spChg chg="mod">
          <ac:chgData name="Lundsgaard, Yolanda M." userId="S::yleeha@lsuhsc.edu::1c45dd09-112d-4655-bd36-6c0293bf62db" providerId="AD" clId="Web-{8C4FA6E6-E8CA-4116-BEDF-BBEE804A52EE}" dt="2022-05-16T15:57:50.089" v="1443" actId="20577"/>
          <ac:spMkLst>
            <pc:docMk/>
            <pc:sldMk cId="2676569412" sldId="271"/>
            <ac:spMk id="3" creationId="{4F45DA2F-25FF-46ED-8D87-D5C1E8FB40CC}"/>
          </ac:spMkLst>
        </pc:spChg>
      </pc:sldChg>
      <pc:sldChg chg="modSp">
        <pc:chgData name="Lundsgaard, Yolanda M." userId="S::yleeha@lsuhsc.edu::1c45dd09-112d-4655-bd36-6c0293bf62db" providerId="AD" clId="Web-{8C4FA6E6-E8CA-4116-BEDF-BBEE804A52EE}" dt="2022-05-16T15:42:35.110" v="620" actId="20577"/>
        <pc:sldMkLst>
          <pc:docMk/>
          <pc:sldMk cId="1222779382" sldId="272"/>
        </pc:sldMkLst>
        <pc:spChg chg="mod">
          <ac:chgData name="Lundsgaard, Yolanda M." userId="S::yleeha@lsuhsc.edu::1c45dd09-112d-4655-bd36-6c0293bf62db" providerId="AD" clId="Web-{8C4FA6E6-E8CA-4116-BEDF-BBEE804A52EE}" dt="2022-05-16T15:42:35.110" v="620" actId="20577"/>
          <ac:spMkLst>
            <pc:docMk/>
            <pc:sldMk cId="1222779382" sldId="272"/>
            <ac:spMk id="3" creationId="{45510816-1C82-478E-8F34-1D16E22ACEC2}"/>
          </ac:spMkLst>
        </pc:spChg>
      </pc:sldChg>
      <pc:sldChg chg="modSp new">
        <pc:chgData name="Lundsgaard, Yolanda M." userId="S::yleeha@lsuhsc.edu::1c45dd09-112d-4655-bd36-6c0293bf62db" providerId="AD" clId="Web-{8C4FA6E6-E8CA-4116-BEDF-BBEE804A52EE}" dt="2022-05-16T16:24:02.655" v="2044" actId="20577"/>
        <pc:sldMkLst>
          <pc:docMk/>
          <pc:sldMk cId="3946706595" sldId="279"/>
        </pc:sldMkLst>
        <pc:spChg chg="mod">
          <ac:chgData name="Lundsgaard, Yolanda M." userId="S::yleeha@lsuhsc.edu::1c45dd09-112d-4655-bd36-6c0293bf62db" providerId="AD" clId="Web-{8C4FA6E6-E8CA-4116-BEDF-BBEE804A52EE}" dt="2022-05-16T16:01:08.571" v="1526" actId="20577"/>
          <ac:spMkLst>
            <pc:docMk/>
            <pc:sldMk cId="3946706595" sldId="279"/>
            <ac:spMk id="2" creationId="{8FD597CD-ADA2-B873-8C59-EDF27403CCED}"/>
          </ac:spMkLst>
        </pc:spChg>
        <pc:spChg chg="mod">
          <ac:chgData name="Lundsgaard, Yolanda M." userId="S::yleeha@lsuhsc.edu::1c45dd09-112d-4655-bd36-6c0293bf62db" providerId="AD" clId="Web-{8C4FA6E6-E8CA-4116-BEDF-BBEE804A52EE}" dt="2022-05-16T16:24:02.655" v="2044" actId="20577"/>
          <ac:spMkLst>
            <pc:docMk/>
            <pc:sldMk cId="3946706595" sldId="279"/>
            <ac:spMk id="3" creationId="{15BBD438-38A8-E5E6-82A6-BB8DC119E03B}"/>
          </ac:spMkLst>
        </pc:spChg>
      </pc:sldChg>
    </pc:docChg>
  </pc:docChgLst>
  <pc:docChgLst>
    <pc:chgData name="Blakemore, Sara B." userId="S::sblak3@lsuhsc.edu::d06a2d0c-d2d7-41c1-bb84-d4539f62354c" providerId="AD" clId="Web-{FA0E75D5-2620-4605-92B5-64C1D03648FC}"/>
    <pc:docChg chg="addSld modSld">
      <pc:chgData name="Blakemore, Sara B." userId="S::sblak3@lsuhsc.edu::d06a2d0c-d2d7-41c1-bb84-d4539f62354c" providerId="AD" clId="Web-{FA0E75D5-2620-4605-92B5-64C1D03648FC}" dt="2022-05-12T17:30:29.157" v="8" actId="20577"/>
      <pc:docMkLst>
        <pc:docMk/>
      </pc:docMkLst>
      <pc:sldChg chg="modSp add replId">
        <pc:chgData name="Blakemore, Sara B." userId="S::sblak3@lsuhsc.edu::d06a2d0c-d2d7-41c1-bb84-d4539f62354c" providerId="AD" clId="Web-{FA0E75D5-2620-4605-92B5-64C1D03648FC}" dt="2022-05-12T17:30:29.157" v="8" actId="20577"/>
        <pc:sldMkLst>
          <pc:docMk/>
          <pc:sldMk cId="2787015491" sldId="278"/>
        </pc:sldMkLst>
        <pc:spChg chg="mod">
          <ac:chgData name="Blakemore, Sara B." userId="S::sblak3@lsuhsc.edu::d06a2d0c-d2d7-41c1-bb84-d4539f62354c" providerId="AD" clId="Web-{FA0E75D5-2620-4605-92B5-64C1D03648FC}" dt="2022-05-12T17:30:25.907" v="6" actId="20577"/>
          <ac:spMkLst>
            <pc:docMk/>
            <pc:sldMk cId="2787015491" sldId="278"/>
            <ac:spMk id="2" creationId="{CC5DED4A-BA1C-4206-A6A5-24D7CA277F52}"/>
          </ac:spMkLst>
        </pc:spChg>
        <pc:spChg chg="mod">
          <ac:chgData name="Blakemore, Sara B." userId="S::sblak3@lsuhsc.edu::d06a2d0c-d2d7-41c1-bb84-d4539f62354c" providerId="AD" clId="Web-{FA0E75D5-2620-4605-92B5-64C1D03648FC}" dt="2022-05-12T17:30:29.157" v="8" actId="20577"/>
          <ac:spMkLst>
            <pc:docMk/>
            <pc:sldMk cId="2787015491" sldId="278"/>
            <ac:spMk id="3" creationId="{4F45DA2F-25FF-46ED-8D87-D5C1E8FB40CC}"/>
          </ac:spMkLst>
        </pc:spChg>
      </pc:sldChg>
    </pc:docChg>
  </pc:docChgLst>
  <pc:docChgLst>
    <pc:chgData name="Blakemore, Sara B." userId="S::sblak3@lsuhsc.edu::d06a2d0c-d2d7-41c1-bb84-d4539f62354c" providerId="AD" clId="Web-{0009EC98-B89B-45D8-B813-81F39DE88C6E}"/>
    <pc:docChg chg="addSld modSld">
      <pc:chgData name="Blakemore, Sara B." userId="S::sblak3@lsuhsc.edu::d06a2d0c-d2d7-41c1-bb84-d4539f62354c" providerId="AD" clId="Web-{0009EC98-B89B-45D8-B813-81F39DE88C6E}" dt="2022-05-10T14:28:22.820" v="11" actId="20577"/>
      <pc:docMkLst>
        <pc:docMk/>
      </pc:docMkLst>
      <pc:sldChg chg="modSp add replId">
        <pc:chgData name="Blakemore, Sara B." userId="S::sblak3@lsuhsc.edu::d06a2d0c-d2d7-41c1-bb84-d4539f62354c" providerId="AD" clId="Web-{0009EC98-B89B-45D8-B813-81F39DE88C6E}" dt="2022-05-10T14:28:22.820" v="11" actId="20577"/>
        <pc:sldMkLst>
          <pc:docMk/>
          <pc:sldMk cId="295295774" sldId="276"/>
        </pc:sldMkLst>
        <pc:spChg chg="mod">
          <ac:chgData name="Blakemore, Sara B." userId="S::sblak3@lsuhsc.edu::d06a2d0c-d2d7-41c1-bb84-d4539f62354c" providerId="AD" clId="Web-{0009EC98-B89B-45D8-B813-81F39DE88C6E}" dt="2022-05-10T14:28:08.710" v="9" actId="20577"/>
          <ac:spMkLst>
            <pc:docMk/>
            <pc:sldMk cId="295295774" sldId="276"/>
            <ac:spMk id="2" creationId="{CC5DED4A-BA1C-4206-A6A5-24D7CA277F52}"/>
          </ac:spMkLst>
        </pc:spChg>
        <pc:spChg chg="mod">
          <ac:chgData name="Blakemore, Sara B." userId="S::sblak3@lsuhsc.edu::d06a2d0c-d2d7-41c1-bb84-d4539f62354c" providerId="AD" clId="Web-{0009EC98-B89B-45D8-B813-81F39DE88C6E}" dt="2022-05-10T14:28:22.820" v="11" actId="20577"/>
          <ac:spMkLst>
            <pc:docMk/>
            <pc:sldMk cId="295295774" sldId="276"/>
            <ac:spMk id="3" creationId="{4F45DA2F-25FF-46ED-8D87-D5C1E8FB40CC}"/>
          </ac:spMkLst>
        </pc:spChg>
      </pc:sldChg>
    </pc:docChg>
  </pc:docChgLst>
  <pc:docChgLst>
    <pc:chgData name="Blakemore, Sara B." userId="S::sblak3@lsuhsc.edu::d06a2d0c-d2d7-41c1-bb84-d4539f62354c" providerId="AD" clId="Web-{6AF53A3B-7558-40CC-AA99-4C9D14F96EF7}"/>
    <pc:docChg chg="delSld modSld">
      <pc:chgData name="Blakemore, Sara B." userId="S::sblak3@lsuhsc.edu::d06a2d0c-d2d7-41c1-bb84-d4539f62354c" providerId="AD" clId="Web-{6AF53A3B-7558-40CC-AA99-4C9D14F96EF7}" dt="2022-05-17T14:11:59.289" v="6"/>
      <pc:docMkLst>
        <pc:docMk/>
      </pc:docMkLst>
      <pc:sldChg chg="del">
        <pc:chgData name="Blakemore, Sara B." userId="S::sblak3@lsuhsc.edu::d06a2d0c-d2d7-41c1-bb84-d4539f62354c" providerId="AD" clId="Web-{6AF53A3B-7558-40CC-AA99-4C9D14F96EF7}" dt="2022-05-17T14:11:59.289" v="6"/>
        <pc:sldMkLst>
          <pc:docMk/>
          <pc:sldMk cId="4287537989" sldId="270"/>
        </pc:sldMkLst>
      </pc:sldChg>
      <pc:sldChg chg="modSp">
        <pc:chgData name="Blakemore, Sara B." userId="S::sblak3@lsuhsc.edu::d06a2d0c-d2d7-41c1-bb84-d4539f62354c" providerId="AD" clId="Web-{6AF53A3B-7558-40CC-AA99-4C9D14F96EF7}" dt="2022-05-17T14:11:48.273" v="5" actId="20577"/>
        <pc:sldMkLst>
          <pc:docMk/>
          <pc:sldMk cId="2329916390" sldId="275"/>
        </pc:sldMkLst>
        <pc:spChg chg="mod">
          <ac:chgData name="Blakemore, Sara B." userId="S::sblak3@lsuhsc.edu::d06a2d0c-d2d7-41c1-bb84-d4539f62354c" providerId="AD" clId="Web-{6AF53A3B-7558-40CC-AA99-4C9D14F96EF7}" dt="2022-05-17T14:11:48.273" v="5" actId="20577"/>
          <ac:spMkLst>
            <pc:docMk/>
            <pc:sldMk cId="2329916390" sldId="275"/>
            <ac:spMk id="4" creationId="{A33748E5-2382-A708-61F7-7872F51282AC}"/>
          </ac:spMkLst>
        </pc:spChg>
      </pc:sldChg>
      <pc:sldChg chg="del">
        <pc:chgData name="Blakemore, Sara B." userId="S::sblak3@lsuhsc.edu::d06a2d0c-d2d7-41c1-bb84-d4539f62354c" providerId="AD" clId="Web-{6AF53A3B-7558-40CC-AA99-4C9D14F96EF7}" dt="2022-05-17T14:11:24.585" v="0"/>
        <pc:sldMkLst>
          <pc:docMk/>
          <pc:sldMk cId="644849693" sldId="281"/>
        </pc:sldMkLst>
      </pc:sldChg>
    </pc:docChg>
  </pc:docChgLst>
  <pc:docChgLst>
    <pc:chgData name="Blakemore, Sara B." userId="S::sblak3@lsuhsc.edu::d06a2d0c-d2d7-41c1-bb84-d4539f62354c" providerId="AD" clId="Web-{2E28CDB8-C681-4141-BE0D-BC5346FB7698}"/>
    <pc:docChg chg="modSld">
      <pc:chgData name="Blakemore, Sara B." userId="S::sblak3@lsuhsc.edu::d06a2d0c-d2d7-41c1-bb84-d4539f62354c" providerId="AD" clId="Web-{2E28CDB8-C681-4141-BE0D-BC5346FB7698}" dt="2022-05-16T19:19:17.121" v="4" actId="20577"/>
      <pc:docMkLst>
        <pc:docMk/>
      </pc:docMkLst>
      <pc:sldChg chg="addSp delSp modSp">
        <pc:chgData name="Blakemore, Sara B." userId="S::sblak3@lsuhsc.edu::d06a2d0c-d2d7-41c1-bb84-d4539f62354c" providerId="AD" clId="Web-{2E28CDB8-C681-4141-BE0D-BC5346FB7698}" dt="2022-05-16T19:19:17.121" v="4" actId="20577"/>
        <pc:sldMkLst>
          <pc:docMk/>
          <pc:sldMk cId="2912878109" sldId="267"/>
        </pc:sldMkLst>
        <pc:spChg chg="mod">
          <ac:chgData name="Blakemore, Sara B." userId="S::sblak3@lsuhsc.edu::d06a2d0c-d2d7-41c1-bb84-d4539f62354c" providerId="AD" clId="Web-{2E28CDB8-C681-4141-BE0D-BC5346FB7698}" dt="2022-05-16T19:19:17.121" v="4" actId="20577"/>
          <ac:spMkLst>
            <pc:docMk/>
            <pc:sldMk cId="2912878109" sldId="267"/>
            <ac:spMk id="4" creationId="{1F0CDB4B-3D55-4F57-B882-E414091234F1}"/>
          </ac:spMkLst>
        </pc:spChg>
        <pc:picChg chg="add mod">
          <ac:chgData name="Blakemore, Sara B." userId="S::sblak3@lsuhsc.edu::d06a2d0c-d2d7-41c1-bb84-d4539f62354c" providerId="AD" clId="Web-{2E28CDB8-C681-4141-BE0D-BC5346FB7698}" dt="2022-05-16T19:19:13.246" v="3" actId="1076"/>
          <ac:picMkLst>
            <pc:docMk/>
            <pc:sldMk cId="2912878109" sldId="267"/>
            <ac:picMk id="2" creationId="{401F7CB3-0A8F-E215-5F4F-E772DC359F23}"/>
          </ac:picMkLst>
        </pc:picChg>
        <pc:picChg chg="del">
          <ac:chgData name="Blakemore, Sara B." userId="S::sblak3@lsuhsc.edu::d06a2d0c-d2d7-41c1-bb84-d4539f62354c" providerId="AD" clId="Web-{2E28CDB8-C681-4141-BE0D-BC5346FB7698}" dt="2022-05-16T19:18:55.369" v="0"/>
          <ac:picMkLst>
            <pc:docMk/>
            <pc:sldMk cId="2912878109" sldId="267"/>
            <ac:picMk id="5" creationId="{1572FCBE-5089-4DCC-AEF9-BEFA7026E0C0}"/>
          </ac:picMkLst>
        </pc:picChg>
      </pc:sldChg>
    </pc:docChg>
  </pc:docChgLst>
  <pc:docChgLst>
    <pc:chgData name="Blakemore, Sara B." userId="S::sblak3@lsuhsc.edu::d06a2d0c-d2d7-41c1-bb84-d4539f62354c" providerId="AD" clId="Web-{2D6B6A04-4CEE-4E3B-9C3F-05031BC5ED94}"/>
    <pc:docChg chg="modSld">
      <pc:chgData name="Blakemore, Sara B." userId="S::sblak3@lsuhsc.edu::d06a2d0c-d2d7-41c1-bb84-d4539f62354c" providerId="AD" clId="Web-{2D6B6A04-4CEE-4E3B-9C3F-05031BC5ED94}" dt="2022-05-12T13:54:08.790" v="287" actId="20577"/>
      <pc:docMkLst>
        <pc:docMk/>
      </pc:docMkLst>
      <pc:sldChg chg="modSp">
        <pc:chgData name="Blakemore, Sara B." userId="S::sblak3@lsuhsc.edu::d06a2d0c-d2d7-41c1-bb84-d4539f62354c" providerId="AD" clId="Web-{2D6B6A04-4CEE-4E3B-9C3F-05031BC5ED94}" dt="2022-05-12T13:47:13.636" v="74" actId="20577"/>
        <pc:sldMkLst>
          <pc:docMk/>
          <pc:sldMk cId="1661051549" sldId="257"/>
        </pc:sldMkLst>
        <pc:spChg chg="mod">
          <ac:chgData name="Blakemore, Sara B." userId="S::sblak3@lsuhsc.edu::d06a2d0c-d2d7-41c1-bb84-d4539f62354c" providerId="AD" clId="Web-{2D6B6A04-4CEE-4E3B-9C3F-05031BC5ED94}" dt="2022-05-12T13:47:13.636" v="74" actId="20577"/>
          <ac:spMkLst>
            <pc:docMk/>
            <pc:sldMk cId="1661051549" sldId="257"/>
            <ac:spMk id="3" creationId="{D3504731-FAA1-4DB3-B0BA-897B1C309274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53:31.038" v="286" actId="1076"/>
        <pc:sldMkLst>
          <pc:docMk/>
          <pc:sldMk cId="1308115094" sldId="262"/>
        </pc:sldMkLst>
        <pc:spChg chg="mod">
          <ac:chgData name="Blakemore, Sara B." userId="S::sblak3@lsuhsc.edu::d06a2d0c-d2d7-41c1-bb84-d4539f62354c" providerId="AD" clId="Web-{2D6B6A04-4CEE-4E3B-9C3F-05031BC5ED94}" dt="2022-05-12T13:53:31.038" v="286" actId="1076"/>
          <ac:spMkLst>
            <pc:docMk/>
            <pc:sldMk cId="1308115094" sldId="262"/>
            <ac:spMk id="3" creationId="{D3504731-FAA1-4DB3-B0BA-897B1C309274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48:56.061" v="91" actId="20577"/>
        <pc:sldMkLst>
          <pc:docMk/>
          <pc:sldMk cId="2143007338" sldId="263"/>
        </pc:sldMkLst>
        <pc:spChg chg="mod">
          <ac:chgData name="Blakemore, Sara B." userId="S::sblak3@lsuhsc.edu::d06a2d0c-d2d7-41c1-bb84-d4539f62354c" providerId="AD" clId="Web-{2D6B6A04-4CEE-4E3B-9C3F-05031BC5ED94}" dt="2022-05-12T13:48:56.061" v="91" actId="20577"/>
          <ac:spMkLst>
            <pc:docMk/>
            <pc:sldMk cId="2143007338" sldId="263"/>
            <ac:spMk id="3" creationId="{00000000-0000-0000-0000-000000000000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48:20.888" v="85" actId="20577"/>
        <pc:sldMkLst>
          <pc:docMk/>
          <pc:sldMk cId="3690405821" sldId="264"/>
        </pc:sldMkLst>
        <pc:spChg chg="mod">
          <ac:chgData name="Blakemore, Sara B." userId="S::sblak3@lsuhsc.edu::d06a2d0c-d2d7-41c1-bb84-d4539f62354c" providerId="AD" clId="Web-{2D6B6A04-4CEE-4E3B-9C3F-05031BC5ED94}" dt="2022-05-12T13:48:20.888" v="85" actId="20577"/>
          <ac:spMkLst>
            <pc:docMk/>
            <pc:sldMk cId="3690405821" sldId="264"/>
            <ac:spMk id="5" creationId="{00000000-0000-0000-0000-000000000000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48:40.498" v="89" actId="20577"/>
        <pc:sldMkLst>
          <pc:docMk/>
          <pc:sldMk cId="692671976" sldId="266"/>
        </pc:sldMkLst>
        <pc:spChg chg="mod">
          <ac:chgData name="Blakemore, Sara B." userId="S::sblak3@lsuhsc.edu::d06a2d0c-d2d7-41c1-bb84-d4539f62354c" providerId="AD" clId="Web-{2D6B6A04-4CEE-4E3B-9C3F-05031BC5ED94}" dt="2022-05-12T13:48:40.498" v="89" actId="20577"/>
          <ac:spMkLst>
            <pc:docMk/>
            <pc:sldMk cId="692671976" sldId="266"/>
            <ac:spMk id="3" creationId="{00000000-0000-0000-0000-000000000000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51:33.769" v="172" actId="20577"/>
        <pc:sldMkLst>
          <pc:docMk/>
          <pc:sldMk cId="1776183284" sldId="269"/>
        </pc:sldMkLst>
        <pc:spChg chg="mod">
          <ac:chgData name="Blakemore, Sara B." userId="S::sblak3@lsuhsc.edu::d06a2d0c-d2d7-41c1-bb84-d4539f62354c" providerId="AD" clId="Web-{2D6B6A04-4CEE-4E3B-9C3F-05031BC5ED94}" dt="2022-05-12T13:51:33.769" v="172" actId="20577"/>
          <ac:spMkLst>
            <pc:docMk/>
            <pc:sldMk cId="1776183284" sldId="269"/>
            <ac:spMk id="3" creationId="{00000000-0000-0000-0000-000000000000}"/>
          </ac:spMkLst>
        </pc:spChg>
      </pc:sldChg>
      <pc:sldChg chg="addSp modSp">
        <pc:chgData name="Blakemore, Sara B." userId="S::sblak3@lsuhsc.edu::d06a2d0c-d2d7-41c1-bb84-d4539f62354c" providerId="AD" clId="Web-{2D6B6A04-4CEE-4E3B-9C3F-05031BC5ED94}" dt="2022-05-12T13:46:11.306" v="49" actId="20577"/>
        <pc:sldMkLst>
          <pc:docMk/>
          <pc:sldMk cId="2329916390" sldId="275"/>
        </pc:sldMkLst>
        <pc:spChg chg="add mod">
          <ac:chgData name="Blakemore, Sara B." userId="S::sblak3@lsuhsc.edu::d06a2d0c-d2d7-41c1-bb84-d4539f62354c" providerId="AD" clId="Web-{2D6B6A04-4CEE-4E3B-9C3F-05031BC5ED94}" dt="2022-05-12T13:46:11.306" v="49" actId="20577"/>
          <ac:spMkLst>
            <pc:docMk/>
            <pc:sldMk cId="2329916390" sldId="275"/>
            <ac:spMk id="4" creationId="{A33748E5-2382-A708-61F7-7872F51282AC}"/>
          </ac:spMkLst>
        </pc:spChg>
      </pc:sldChg>
      <pc:sldChg chg="modSp">
        <pc:chgData name="Blakemore, Sara B." userId="S::sblak3@lsuhsc.edu::d06a2d0c-d2d7-41c1-bb84-d4539f62354c" providerId="AD" clId="Web-{2D6B6A04-4CEE-4E3B-9C3F-05031BC5ED94}" dt="2022-05-12T13:54:08.790" v="287" actId="20577"/>
        <pc:sldMkLst>
          <pc:docMk/>
          <pc:sldMk cId="295295774" sldId="276"/>
        </pc:sldMkLst>
        <pc:spChg chg="mod">
          <ac:chgData name="Blakemore, Sara B." userId="S::sblak3@lsuhsc.edu::d06a2d0c-d2d7-41c1-bb84-d4539f62354c" providerId="AD" clId="Web-{2D6B6A04-4CEE-4E3B-9C3F-05031BC5ED94}" dt="2022-05-12T13:54:08.790" v="287" actId="20577"/>
          <ac:spMkLst>
            <pc:docMk/>
            <pc:sldMk cId="295295774" sldId="276"/>
            <ac:spMk id="2" creationId="{CC5DED4A-BA1C-4206-A6A5-24D7CA277F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saas.com/schedule/LSUHSC_School_of_Medicine/Mask_Fit_Testing_202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sugme.atlassian.net/wiki/spaces/POLICY/pages/33029/Assign+Pager+to+New+User" TargetMode="External"/><Relationship Id="rId2" Type="http://schemas.openxmlformats.org/officeDocument/2006/relationships/hyperlink" Target="https://www.medschool.lsuhsc.edu/medical_education/graduate/pag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sugme.atlassian.net/wiki/spaces/PAYROLL/pages/13304024/Run+an+End+of+the+Month+Certification+Report" TargetMode="External"/><Relationship Id="rId2" Type="http://schemas.openxmlformats.org/officeDocument/2006/relationships/hyperlink" Target="https://lsugme.atlassian.net/wiki/spaces/PAYROLL/pages/13303973/Run+a+Beginning+of+the+Month+Certification+Repor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s%3A%2F%2Fonlinexperiences.com%2FLaunch%2FQReg%2FShowUUID%3D7F1919C3-3548-4079-901F-CCFCE6223DA1&amp;data=05%7C01%7Csblak3%40lsuhsc.edu%7C5c53c8b750c74131636d08da328eb4b5%7C3406368982d44e89a3281ab79cc58d9d%7C0%7C0%7C637877885752330762%7CUnknown%7CTWFpbGZsb3d8eyJWIjoiMC4wLjAwMDAiLCJQIjoiV2luMzIiLCJBTiI6Ik1haWwiLCJXVCI6Mn0%3D%7C3000%7C%7C%7C&amp;sdata=%2Fdy13zFHT9ZVUx2%2B461Z5ZXVFmRQTQikqD0yyQ3i9gY%3D&amp;reserve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hool.lsuhsc.edu/medical_education/graduate/virtualorient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quip@lsuhsc.edu" TargetMode="External"/><Relationship Id="rId2" Type="http://schemas.openxmlformats.org/officeDocument/2006/relationships/hyperlink" Target="https://lsugme.atlassian.net/wiki/spaces/POLICY/pages/668565505/IHI+Quality+Safety+Curriculu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443C-0318-49F9-9ED9-247E7F87B9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Coordinator Check In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BC953-39FA-44A4-8C0D-2AD3F19C5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May 17, 2022</a:t>
            </a:r>
          </a:p>
          <a:p>
            <a:r>
              <a:rPr lang="en-US" dirty="0">
                <a:cs typeface="Calibri"/>
              </a:rPr>
              <a:t>LSU Online Orientation, On-boarding days, QI Forum, New Hire Paperwork</a:t>
            </a:r>
          </a:p>
        </p:txBody>
      </p:sp>
    </p:spTree>
    <p:extLst>
      <p:ext uri="{BB962C8B-B14F-4D97-AF65-F5344CB8AC3E}">
        <p14:creationId xmlns:p14="http://schemas.microsoft.com/office/powerpoint/2010/main" val="44364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AC0173B-3517-45D6-B296-50C6414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>
                <a:cs typeface="Calibri"/>
              </a:rPr>
              <a:t>Digital PLAs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21EC3C-06B5-489B-A537-672D5BB19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732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8EA119-A80D-4E7A-BB47-1590FD4BD140}"/>
              </a:ext>
            </a:extLst>
          </p:cNvPr>
          <p:cNvSpPr txBox="1"/>
          <p:nvPr/>
        </p:nvSpPr>
        <p:spPr>
          <a:xfrm>
            <a:off x="1074326" y="1271882"/>
            <a:ext cx="10645422" cy="54353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June 30th is the expiration date for many PLAs.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For questions or problems with Adobe Sign contact Julie.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If you are not licensed and if you would like one on one training, contact Julie. 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The Knowledge Base reflects all changes in procedures for initiating PLAs. 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2800" dirty="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cs typeface="Calibri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78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ED4A-BA1C-4206-A6A5-24D7CA27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Mask Fit Sign up for Current House Officers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DA2F-25FF-46ED-8D87-D5C1E8FB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0826"/>
            <a:ext cx="10972800" cy="4605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Dates: </a:t>
            </a:r>
            <a:endParaRPr lang="en-US" b="1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6/14/22 @ 12pm-4pm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6/15/22 @ 8am-12pm 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</a:rPr>
              <a:t>6/20/22 @ 12pm-4pm </a:t>
            </a:r>
          </a:p>
          <a:p>
            <a:pPr lvl="1"/>
            <a:endParaRPr lang="en-US">
              <a:ea typeface="+mn-lt"/>
              <a:cs typeface="+mn-lt"/>
            </a:endParaRPr>
          </a:p>
          <a:p>
            <a:pPr lvl="1">
              <a:buChar char="•"/>
            </a:pPr>
            <a:r>
              <a:rPr lang="en-US">
                <a:ea typeface="+mn-lt"/>
                <a:cs typeface="+mn-lt"/>
              </a:rPr>
              <a:t>Sign Up Link: </a:t>
            </a:r>
            <a:r>
              <a:rPr lang="en-US" b="1">
                <a:ea typeface="+mn-lt"/>
                <a:cs typeface="+mn-lt"/>
                <a:hlinkClick r:id="rId2"/>
              </a:rPr>
              <a:t>Mask Fit 2022</a:t>
            </a:r>
            <a:endParaRPr lang="en-US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0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ED4A-BA1C-4206-A6A5-24D7CA27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Pager Management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DA2F-25FF-46ED-8D87-D5C1E8FB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7" y="1266826"/>
            <a:ext cx="10972800" cy="460533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>
                <a:ea typeface="+mn-lt"/>
                <a:cs typeface="+mn-lt"/>
              </a:rPr>
              <a:t>HOs leaving your program should return pagers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to you to assign to incoming </a:t>
            </a:r>
            <a:r>
              <a:rPr lang="en-US" err="1">
                <a:ea typeface="+mn-lt"/>
                <a:cs typeface="+mn-lt"/>
              </a:rPr>
              <a:t>HOs.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Any pager not returned requires payment of the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$55.20 lost pager fee.</a:t>
            </a:r>
          </a:p>
          <a:p>
            <a:r>
              <a:rPr lang="en-US">
                <a:ea typeface="+mn-lt"/>
                <a:cs typeface="+mn-lt"/>
              </a:rPr>
              <a:t>Reassign pagers to new users before July 1</a:t>
            </a:r>
            <a:r>
              <a:rPr lang="en-US" baseline="30000">
                <a:ea typeface="+mn-lt"/>
                <a:cs typeface="+mn-lt"/>
              </a:rPr>
              <a:t>st</a:t>
            </a:r>
            <a:r>
              <a:rPr lang="en-US">
                <a:ea typeface="+mn-lt"/>
                <a:cs typeface="+mn-lt"/>
              </a:rPr>
              <a:t> in the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  <a:hlinkClick r:id="rId2"/>
              </a:rPr>
              <a:t>GME Pager Database</a:t>
            </a:r>
            <a:r>
              <a:rPr lang="en-US">
                <a:ea typeface="+mn-lt"/>
                <a:cs typeface="+mn-lt"/>
              </a:rPr>
              <a:t>.  Changes will be accepted July 1.</a:t>
            </a:r>
          </a:p>
          <a:p>
            <a:r>
              <a:rPr lang="en-US">
                <a:ea typeface="+mn-lt"/>
                <a:cs typeface="+mn-lt"/>
              </a:rPr>
              <a:t>Step-by-step instructions are available in the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  <a:hlinkClick r:id="rId3"/>
              </a:rPr>
              <a:t>Knowledge Base</a:t>
            </a:r>
            <a:r>
              <a:rPr lang="en-US">
                <a:ea typeface="+mn-lt"/>
                <a:cs typeface="+mn-lt"/>
              </a:rPr>
              <a:t>.</a:t>
            </a:r>
          </a:p>
          <a:p>
            <a:r>
              <a:rPr lang="en-US">
                <a:ea typeface="+mn-lt"/>
                <a:cs typeface="+mn-lt"/>
              </a:rPr>
              <a:t>If additional pagers are needed, contact Sara by the end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of May.</a:t>
            </a:r>
          </a:p>
          <a:p>
            <a:r>
              <a:rPr lang="en-US">
                <a:ea typeface="+mn-lt"/>
                <a:cs typeface="+mn-lt"/>
              </a:rPr>
              <a:t>Return any pagers no longer needed to Sara.</a:t>
            </a:r>
          </a:p>
          <a:p>
            <a:r>
              <a:rPr lang="en-US">
                <a:ea typeface="+mn-lt"/>
                <a:cs typeface="+mn-lt"/>
              </a:rPr>
              <a:t>Contact Sara if any residents moving to fellowships wish to keep their existing pager number.</a:t>
            </a:r>
          </a:p>
          <a:p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ea typeface="+mn-lt"/>
                <a:cs typeface="+mn-lt"/>
              </a:rPr>
              <a:t>Any pagers not assigned to current residents will be shut off on August 1</a:t>
            </a:r>
            <a:r>
              <a:rPr lang="en-US" b="1" baseline="30000">
                <a:solidFill>
                  <a:srgbClr val="FF0000"/>
                </a:solidFill>
                <a:ea typeface="+mn-lt"/>
                <a:cs typeface="+mn-lt"/>
              </a:rPr>
              <a:t>st</a:t>
            </a:r>
            <a:r>
              <a:rPr lang="en-US" b="1">
                <a:solidFill>
                  <a:srgbClr val="FF0000"/>
                </a:solidFill>
                <a:ea typeface="+mn-lt"/>
                <a:cs typeface="+mn-lt"/>
              </a:rPr>
              <a:t> and the department will be charged the $55.20 lost pager fee.</a:t>
            </a:r>
            <a:endParaRPr lang="en-US" sz="2800" b="1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EF6CB9-41D0-B84A-7026-A5AD406D9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873" y="1417638"/>
            <a:ext cx="4558145" cy="28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1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ED4A-BA1C-4206-A6A5-24D7CA27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New Hire Paperwork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DA2F-25FF-46ED-8D87-D5C1E8FB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0826"/>
            <a:ext cx="10972800" cy="460533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>
                <a:cs typeface="Calibri"/>
              </a:rPr>
              <a:t>Review before forwarding New Hire Paperwork to the GME Office</a:t>
            </a:r>
          </a:p>
          <a:p>
            <a:pPr lvl="1"/>
            <a:r>
              <a:rPr lang="en-US" b="1" u="sng">
                <a:cs typeface="Calibri"/>
              </a:rPr>
              <a:t>GME Data Sheet</a:t>
            </a:r>
            <a:r>
              <a:rPr lang="en-US">
                <a:cs typeface="Calibri"/>
              </a:rPr>
              <a:t>  Must include everything the House Officer has done after Medical School Graduation through starting LSU Residency/Fellowship Training, (included unemployed or studying for Step exams, traveling, working, </a:t>
            </a:r>
            <a:r>
              <a:rPr lang="en-US" err="1">
                <a:cs typeface="Calibri"/>
              </a:rPr>
              <a:t>etc</a:t>
            </a:r>
            <a:r>
              <a:rPr lang="en-US">
                <a:cs typeface="Calibri"/>
              </a:rPr>
              <a:t>).</a:t>
            </a:r>
          </a:p>
          <a:p>
            <a:pPr lvl="1"/>
            <a:r>
              <a:rPr lang="en-US" b="1">
                <a:cs typeface="Calibri"/>
              </a:rPr>
              <a:t>Forms</a:t>
            </a:r>
            <a:r>
              <a:rPr lang="en-US">
                <a:cs typeface="Calibri"/>
              </a:rPr>
              <a:t>  - All forms requiring a signature must be signed by House Officer</a:t>
            </a:r>
          </a:p>
          <a:p>
            <a:pPr lvl="1"/>
            <a:r>
              <a:rPr lang="en-US" b="1">
                <a:cs typeface="Calibri"/>
              </a:rPr>
              <a:t>Social Security Card </a:t>
            </a:r>
          </a:p>
          <a:p>
            <a:pPr lvl="2"/>
            <a:r>
              <a:rPr lang="en-US">
                <a:cs typeface="Calibri"/>
              </a:rPr>
              <a:t>Name must match name on New Hire paperwork </a:t>
            </a:r>
          </a:p>
          <a:p>
            <a:pPr lvl="2"/>
            <a:r>
              <a:rPr lang="en-US">
                <a:cs typeface="Calibri"/>
              </a:rPr>
              <a:t>Card must be signed by House Officer</a:t>
            </a:r>
            <a:endParaRPr lang="en-US"/>
          </a:p>
          <a:p>
            <a:pPr lvl="2"/>
            <a:r>
              <a:rPr lang="en-US">
                <a:cs typeface="Calibri"/>
              </a:rPr>
              <a:t>Copy included with new hire paperwork must be readable, not too dark, color copy is best.</a:t>
            </a:r>
          </a:p>
          <a:p>
            <a:pPr lvl="1"/>
            <a:r>
              <a:rPr lang="en-US">
                <a:cs typeface="Calibri"/>
              </a:rPr>
              <a:t>DS-2019 – J-1 VISA Holders</a:t>
            </a:r>
          </a:p>
          <a:p>
            <a:pPr lvl="2"/>
            <a:r>
              <a:rPr lang="en-US">
                <a:cs typeface="Calibri"/>
              </a:rPr>
              <a:t>LSUHSC-N.O. Training Program must be listed on the form</a:t>
            </a:r>
          </a:p>
          <a:p>
            <a:pPr lvl="2"/>
            <a:r>
              <a:rPr lang="en-US">
                <a:cs typeface="Calibri"/>
              </a:rPr>
              <a:t>Valid Training dates for LSU Training program must be correct</a:t>
            </a:r>
          </a:p>
          <a:p>
            <a:pPr lvl="1"/>
            <a:r>
              <a:rPr lang="en-US">
                <a:cs typeface="Calibri"/>
              </a:rPr>
              <a:t>Tax Documents  </a:t>
            </a:r>
          </a:p>
          <a:p>
            <a:pPr lvl="2"/>
            <a:r>
              <a:rPr lang="en-US">
                <a:cs typeface="Calibri"/>
              </a:rPr>
              <a:t>W-4:  Wet signature required</a:t>
            </a:r>
          </a:p>
          <a:p>
            <a:pPr lvl="2"/>
            <a:r>
              <a:rPr lang="en-US">
                <a:cs typeface="Calibri"/>
              </a:rPr>
              <a:t>L-4: Include # of exemptions, dependents, or 0</a:t>
            </a:r>
          </a:p>
          <a:p>
            <a:pPr lvl="3"/>
            <a:r>
              <a:rPr lang="en-US">
                <a:cs typeface="Calibri"/>
              </a:rPr>
              <a:t>Wet signature required</a:t>
            </a:r>
          </a:p>
          <a:p>
            <a:pPr lvl="3"/>
            <a:r>
              <a:rPr lang="en-US">
                <a:cs typeface="Calibri"/>
              </a:rPr>
              <a:t>Tape to a separate page if not on a full page</a:t>
            </a:r>
          </a:p>
        </p:txBody>
      </p:sp>
    </p:spTree>
    <p:extLst>
      <p:ext uri="{BB962C8B-B14F-4D97-AF65-F5344CB8AC3E}">
        <p14:creationId xmlns:p14="http://schemas.microsoft.com/office/powerpoint/2010/main" val="267656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00AF-8FD5-A815-37E8-2ABA1C1D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Graduating/Terminating House Officers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0F9EC-8DC5-5D37-08C8-14662DC4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Email will be disabled on July 1, for House Officers graduating/terminating June 30</a:t>
            </a:r>
            <a:endParaRPr lang="en-US"/>
          </a:p>
          <a:p>
            <a:r>
              <a:rPr lang="en-US">
                <a:cs typeface="Calibri"/>
              </a:rPr>
              <a:t>If they want to keep any emails, they should forward the emails to their personal email accounts.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6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97CD-ADA2-B873-8C59-EDF27403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"/>
              </a:rPr>
              <a:t>PER 3: Electronic Change Source of Funds PER 3 with Load Resident Scheduler to make Corrections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BD438-38A8-E5E6-82A6-BB8DC119E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>
                <a:cs typeface="Calibri"/>
              </a:rPr>
              <a:t>Phase 2 of the electronic CSOF PER 3 includes updating Resident Scheduler before the PER 3 can be submitted.</a:t>
            </a:r>
          </a:p>
          <a:p>
            <a:r>
              <a:rPr lang="en-US">
                <a:cs typeface="Calibri"/>
              </a:rPr>
              <a:t>Resident Scheduler update is completed as part of the CSOF process; not by accessing Resident Scheduler.</a:t>
            </a:r>
          </a:p>
          <a:p>
            <a:r>
              <a:rPr lang="en-US">
                <a:cs typeface="Calibri"/>
              </a:rPr>
              <a:t>Training for initiating CSOF PER 3 and updating Resident Scheduler</a:t>
            </a:r>
          </a:p>
          <a:p>
            <a:pPr lvl="1"/>
            <a:r>
              <a:rPr lang="en-US">
                <a:cs typeface="Calibri"/>
              </a:rPr>
              <a:t>Instructions will be sent to Coordinators</a:t>
            </a:r>
          </a:p>
          <a:p>
            <a:pPr lvl="1"/>
            <a:r>
              <a:rPr lang="en-US">
                <a:cs typeface="Calibri"/>
              </a:rPr>
              <a:t>Training sessions:  Plan to schedule a training session this week.  Information will be sent when the date and time have been decided.</a:t>
            </a: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70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FF08-203D-45C7-BC10-3FF19298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BOM &amp; EOM Reports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10816-1C82-478E-8F34-1D16E22AC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>
                <a:cs typeface="Calibri"/>
                <a:hlinkClick r:id="rId2"/>
              </a:rPr>
              <a:t>BOM Reports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May BOM Reports are due now if have not submitted</a:t>
            </a:r>
          </a:p>
          <a:p>
            <a:pPr lvl="1"/>
            <a:r>
              <a:rPr lang="en-US">
                <a:cs typeface="Calibri"/>
              </a:rPr>
              <a:t>June BOM Reports are due June 1, 2022</a:t>
            </a:r>
          </a:p>
          <a:p>
            <a:r>
              <a:rPr lang="en-US">
                <a:cs typeface="Calibri"/>
                <a:hlinkClick r:id="rId3"/>
              </a:rPr>
              <a:t>EOM Reports</a:t>
            </a:r>
          </a:p>
          <a:p>
            <a:pPr lvl="1"/>
            <a:r>
              <a:rPr lang="en-US">
                <a:cs typeface="Calibri"/>
              </a:rPr>
              <a:t>April EOM Reports are Due Now.   Accounting is following up often if reports have been received and corrections entered.  Late reports delay sending invoices and LSU recouping funds.</a:t>
            </a:r>
          </a:p>
          <a:p>
            <a:pPr lvl="1"/>
            <a:r>
              <a:rPr lang="en-US">
                <a:cs typeface="Calibri"/>
              </a:rPr>
              <a:t>Initiate PER 3s if needed (PER 3s are electronic and include updating Resident Scheduler too).</a:t>
            </a:r>
          </a:p>
          <a:p>
            <a:pPr lvl="1"/>
            <a:r>
              <a:rPr lang="en-US">
                <a:ea typeface="+mn-lt"/>
                <a:cs typeface="+mn-lt"/>
              </a:rPr>
              <a:t>Send missing House Officer Responses from Past Months</a:t>
            </a:r>
          </a:p>
          <a:p>
            <a:pPr lvl="1"/>
            <a:r>
              <a:rPr lang="en-US">
                <a:ea typeface="+mn-lt"/>
                <a:cs typeface="+mn-lt"/>
              </a:rPr>
              <a:t>May &amp; June Reports MUST be sent as close to the Due Date as possible.  May &amp; June have year-end closing deadlines in Accounting and for some hospitals to pay invoices.</a:t>
            </a:r>
          </a:p>
          <a:p>
            <a:r>
              <a:rPr lang="en-US">
                <a:cs typeface="Calibri"/>
              </a:rPr>
              <a:t>Payroll – May 16-31, 2022</a:t>
            </a:r>
          </a:p>
          <a:p>
            <a:pPr lvl="1"/>
            <a:r>
              <a:rPr lang="en-US">
                <a:cs typeface="Calibri"/>
              </a:rPr>
              <a:t>Lockout:  Wednesday, May 25, 2022</a:t>
            </a:r>
          </a:p>
          <a:p>
            <a:pPr lvl="1"/>
            <a:r>
              <a:rPr lang="en-US">
                <a:cs typeface="Calibri"/>
              </a:rPr>
              <a:t>Payroll run: Thursday, May 26, 2022</a:t>
            </a:r>
          </a:p>
          <a:p>
            <a:pPr marL="457200" lvl="1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277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ED4A-BA1C-4206-A6A5-24D7CA27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a typeface="+mj-lt"/>
                <a:cs typeface="+mj-lt"/>
              </a:rPr>
              <a:t>Webcast for Program Directors and Coordinators on the 2022-2023 Annual Update Changes</a:t>
            </a:r>
            <a:endParaRPr lang="en-US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DA2F-25FF-46ED-8D87-D5C1E8FB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0826"/>
            <a:ext cx="10972800" cy="4605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This webcast will provide information about the Accreditation Data System (ADS) Annual Update timelines and changes for Academic Year 2022-2023 to help designated institutional officials, program directors, and coordinators better prepare for and effectively complete the Annual Update.</a:t>
            </a:r>
            <a:endParaRPr lang="en-US" b="1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  <a:hlinkClick r:id="rId2"/>
              </a:rPr>
              <a:t>Register Here</a:t>
            </a:r>
            <a:br>
              <a:rPr lang="en-US" b="1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 Thursday, May 26, 2022</a:t>
            </a:r>
            <a:br>
              <a:rPr lang="en-US" b="1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 11:30 a.m.-12:45 p.m. Central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29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3B1F-0130-4E93-966E-97516C20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4731-FAA1-4DB3-B0BA-897B1C309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9002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>
              <a:cs typeface="Calibri"/>
            </a:endParaRPr>
          </a:p>
          <a:p>
            <a:pPr marL="0" indent="0">
              <a:buNone/>
            </a:pPr>
            <a:r>
              <a:rPr lang="en-US" sz="2800">
                <a:ea typeface="+mn-lt"/>
                <a:cs typeface="+mn-lt"/>
              </a:rPr>
              <a:t>     </a:t>
            </a:r>
            <a:endParaRPr lang="en-US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748E5-2382-A708-61F7-7872F51282AC}"/>
              </a:ext>
            </a:extLst>
          </p:cNvPr>
          <p:cNvSpPr txBox="1"/>
          <p:nvPr/>
        </p:nvSpPr>
        <p:spPr>
          <a:xfrm>
            <a:off x="1470026" y="1319213"/>
            <a:ext cx="9093199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LSU Orientation/Onboarding  </a:t>
            </a:r>
            <a:endParaRPr lang="en-US" sz="28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QI Forum </a:t>
            </a: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IHI and AMA Module Requirements </a:t>
            </a:r>
            <a:endParaRPr lang="en-US" sz="28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Mask Fitting Dates for current House Officers </a:t>
            </a:r>
            <a:endParaRPr lang="en-US" sz="28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Pager Management </a:t>
            </a: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Paperwork requirements for Onboarding /New Hires </a:t>
            </a: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BOM &amp; EOM Reminders  </a:t>
            </a: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Webcast for Program Directors and Coordinators update </a:t>
            </a:r>
            <a:endParaRPr lang="en-US" sz="28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991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3B1F-0130-4E93-966E-97516C20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Orientation Dates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4731-FAA1-4DB3-B0BA-897B1C309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9002"/>
            <a:ext cx="10972800" cy="45259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sz="2800" dirty="0">
              <a:cs typeface="Calibri"/>
            </a:endParaRPr>
          </a:p>
          <a:p>
            <a:r>
              <a:rPr lang="en-US" sz="2800" dirty="0">
                <a:ea typeface="+mn-lt"/>
                <a:cs typeface="+mn-lt"/>
              </a:rPr>
              <a:t>EPIC Training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     –Beginning of June</a:t>
            </a:r>
            <a:endParaRPr lang="en-US" dirty="0">
              <a:cs typeface="Calibri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Virtual </a:t>
            </a:r>
          </a:p>
          <a:p>
            <a:r>
              <a:rPr lang="en-US" sz="2800" dirty="0">
                <a:ea typeface="+mn-lt"/>
                <a:cs typeface="+mn-lt"/>
              </a:rPr>
              <a:t>LCMC Onboarding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     –June 29, 2022</a:t>
            </a:r>
            <a:endParaRPr lang="en-US" dirty="0">
              <a:cs typeface="Calibri"/>
            </a:endParaRPr>
          </a:p>
          <a:p>
            <a:r>
              <a:rPr lang="en-US" sz="2800" dirty="0">
                <a:ea typeface="+mn-lt"/>
                <a:cs typeface="+mn-lt"/>
              </a:rPr>
              <a:t>Baton Rouge Orientation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     –June 27, 2022</a:t>
            </a:r>
            <a:endParaRPr lang="en-US" dirty="0">
              <a:cs typeface="Calibri"/>
            </a:endParaRPr>
          </a:p>
          <a:p>
            <a:r>
              <a:rPr lang="en-US" sz="2800" dirty="0">
                <a:ea typeface="+mn-lt"/>
                <a:cs typeface="+mn-lt"/>
              </a:rPr>
              <a:t>LSU New Orleans Onboarding Days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     –June 27, 2022 or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     –June 28, 2022</a:t>
            </a:r>
            <a:endParaRPr lang="en-US" dirty="0">
              <a:cs typeface="Calibri"/>
            </a:endParaRPr>
          </a:p>
          <a:p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05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LSU Online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Live May 15, 2022</a:t>
            </a:r>
          </a:p>
          <a:p>
            <a:pPr lvl="1"/>
            <a:r>
              <a:rPr lang="en-US" sz="2400">
                <a:hlinkClick r:id="rId2"/>
              </a:rPr>
              <a:t>www.medschool.lsuhsc.edu/medical_education/graduate/virtualorientation/</a:t>
            </a:r>
            <a:endParaRPr lang="en-US" sz="2400"/>
          </a:p>
          <a:p>
            <a:pPr lvl="1"/>
            <a:r>
              <a:rPr lang="en-US"/>
              <a:t>No house officer have logged in yet</a:t>
            </a:r>
          </a:p>
          <a:p>
            <a:r>
              <a:rPr lang="en-US"/>
              <a:t>Residents can</a:t>
            </a:r>
          </a:p>
          <a:p>
            <a:pPr lvl="1"/>
            <a:r>
              <a:rPr lang="en-US"/>
              <a:t>View progress of some new hire requirements</a:t>
            </a:r>
          </a:p>
          <a:p>
            <a:pPr lvl="1"/>
            <a:r>
              <a:rPr lang="en-US"/>
              <a:t>Complete modules</a:t>
            </a:r>
          </a:p>
          <a:p>
            <a:pPr lvl="1"/>
            <a:r>
              <a:rPr lang="en-US"/>
              <a:t>Sign up for Onboarding Day day/time</a:t>
            </a:r>
          </a:p>
          <a:p>
            <a:r>
              <a:rPr lang="en-US"/>
              <a:t>Coordinators can:</a:t>
            </a:r>
          </a:p>
          <a:p>
            <a:pPr lvl="1"/>
            <a:r>
              <a:rPr lang="en-US"/>
              <a:t>View progress for all residents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View all modules and presentations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View list of new hire requirements</a:t>
            </a:r>
          </a:p>
          <a:p>
            <a:pPr lvl="1"/>
            <a:r>
              <a:rPr lang="en-US">
                <a:cs typeface="Calibri"/>
              </a:rPr>
              <a:t>See which onboarding day residents have registered for</a:t>
            </a:r>
          </a:p>
        </p:txBody>
      </p:sp>
    </p:spTree>
    <p:extLst>
      <p:ext uri="{BB962C8B-B14F-4D97-AF65-F5344CB8AC3E}">
        <p14:creationId xmlns:p14="http://schemas.microsoft.com/office/powerpoint/2010/main" val="69267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LSU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55" y="1357009"/>
            <a:ext cx="115824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en-US"/>
              <a:t>Benefits Overview:</a:t>
            </a:r>
          </a:p>
          <a:p>
            <a:pPr lvl="1"/>
            <a:r>
              <a:rPr lang="en-US">
                <a:cs typeface="Calibri"/>
              </a:rPr>
              <a:t>Links to sign up in on the Orientation Portal after watching Benefits video</a:t>
            </a:r>
            <a:endParaRPr lang="en-US"/>
          </a:p>
          <a:p>
            <a:pPr lvl="1"/>
            <a:r>
              <a:rPr lang="en-US"/>
              <a:t>House Officers can attend a virtual session with HR for support and Q/A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Dates: </a:t>
            </a:r>
          </a:p>
          <a:p>
            <a:pPr lvl="2"/>
            <a:r>
              <a:rPr lang="en-US"/>
              <a:t>May 30 @10am</a:t>
            </a:r>
            <a:endParaRPr lang="en-US">
              <a:ea typeface="Calibri"/>
              <a:cs typeface="Calibri"/>
            </a:endParaRPr>
          </a:p>
          <a:p>
            <a:pPr lvl="2"/>
            <a:r>
              <a:rPr lang="en-US"/>
              <a:t>June 7 @ 2pm</a:t>
            </a:r>
            <a:endParaRPr lang="en-US">
              <a:ea typeface="Calibri"/>
              <a:cs typeface="Calibri"/>
            </a:endParaRPr>
          </a:p>
          <a:p>
            <a:pPr lvl="2"/>
            <a:r>
              <a:rPr lang="en-US"/>
              <a:t>June 15 @ 2pm</a:t>
            </a:r>
            <a:endParaRPr lang="en-US">
              <a:ea typeface="Calibri"/>
              <a:cs typeface="Calibri"/>
            </a:endParaRPr>
          </a:p>
          <a:p>
            <a:pPr lvl="2"/>
            <a:r>
              <a:rPr lang="en-US"/>
              <a:t>June 17 @ 10am</a:t>
            </a:r>
            <a:endParaRPr lang="en-US">
              <a:ea typeface="Calibri"/>
              <a:cs typeface="Calibri"/>
            </a:endParaRPr>
          </a:p>
          <a:p>
            <a:pPr lvl="2"/>
            <a:r>
              <a:rPr lang="en-US"/>
              <a:t>June 21 @ 10am</a:t>
            </a:r>
            <a:endParaRPr lang="en-US">
              <a:ea typeface="Calibri"/>
              <a:cs typeface="Calibri"/>
            </a:endParaRPr>
          </a:p>
          <a:p>
            <a:pPr lvl="2"/>
            <a:r>
              <a:rPr lang="en-US"/>
              <a:t>June 23 @ 2pm</a:t>
            </a:r>
            <a:endParaRPr lang="en-US">
              <a:ea typeface="Calibri"/>
              <a:cs typeface="Calibri"/>
            </a:endParaRPr>
          </a:p>
          <a:p>
            <a:pPr lvl="2"/>
            <a:endParaRPr lang="en-US">
              <a:ea typeface="Calibri"/>
              <a:cs typeface="Calibri"/>
            </a:endParaRPr>
          </a:p>
          <a:p>
            <a:pPr lvl="1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618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3B1F-0130-4E93-966E-97516C20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LSU New Orleans Onboarding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4731-FAA1-4DB3-B0BA-897B1C309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996952"/>
            <a:ext cx="109728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800">
              <a:cs typeface="Calibri"/>
            </a:endParaRPr>
          </a:p>
          <a:p>
            <a:r>
              <a:rPr lang="en-US" sz="1800">
                <a:ea typeface="+mn-lt"/>
                <a:cs typeface="+mn-lt"/>
              </a:rPr>
              <a:t>H</a:t>
            </a:r>
            <a:r>
              <a:rPr lang="en-US" sz="1600">
                <a:ea typeface="+mn-lt"/>
                <a:cs typeface="+mn-lt"/>
              </a:rPr>
              <a:t>ouse Officers must attend one of the onboarding dates.</a:t>
            </a:r>
          </a:p>
          <a:p>
            <a:pPr lvl="1"/>
            <a:r>
              <a:rPr lang="en-US" sz="1600" b="1">
                <a:ea typeface="+mn-lt"/>
                <a:cs typeface="+mn-lt"/>
              </a:rPr>
              <a:t>June 27, 2022 or June 28, 2022</a:t>
            </a:r>
            <a:endParaRPr lang="en-US" sz="1600" b="1">
              <a:ea typeface="Calibri"/>
              <a:cs typeface="Calibri"/>
            </a:endParaRPr>
          </a:p>
          <a:p>
            <a:pPr lvl="1"/>
            <a:r>
              <a:rPr lang="en-US" sz="1600">
                <a:ea typeface="Calibri"/>
                <a:cs typeface="Calibri"/>
              </a:rPr>
              <a:t>1 hour appointment </a:t>
            </a:r>
          </a:p>
          <a:p>
            <a:pPr lvl="1"/>
            <a:r>
              <a:rPr lang="en-US" sz="1600" b="1">
                <a:ea typeface="Calibri"/>
                <a:cs typeface="Calibri"/>
              </a:rPr>
              <a:t>Mask Fitting</a:t>
            </a:r>
            <a:r>
              <a:rPr lang="en-US" sz="1600">
                <a:ea typeface="Calibri"/>
                <a:cs typeface="Calibri"/>
              </a:rPr>
              <a:t> will be available in their allotted 1-hour appointment session</a:t>
            </a:r>
          </a:p>
          <a:p>
            <a:pPr lvl="1"/>
            <a:r>
              <a:rPr lang="en-US" sz="1600">
                <a:ea typeface="Calibri"/>
                <a:cs typeface="Calibri"/>
              </a:rPr>
              <a:t>Sign-Up link available in the Orientation Portal</a:t>
            </a:r>
          </a:p>
          <a:p>
            <a:r>
              <a:rPr lang="en-US" sz="1600">
                <a:cs typeface="Calibri"/>
              </a:rPr>
              <a:t>House Officer will need to bring the following items: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Marriage Certificate (if applicable)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Birth Certificate for dependents (if applicable)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Social Security Card for dependents (if applicable)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US or Foreign Passport 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Driver's License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Visa (if applicable)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DS 2019 (if applicable)</a:t>
            </a:r>
            <a:endParaRPr lang="en-US" sz="1600">
              <a:ea typeface="Calibri"/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I-94 (if applicable)</a:t>
            </a:r>
            <a:endParaRPr lang="en-US" sz="1600">
              <a:ea typeface="Calibri"/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11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0CDB4B-3D55-4F57-B882-E414091234F1}"/>
              </a:ext>
            </a:extLst>
          </p:cNvPr>
          <p:cNvSpPr>
            <a:spLocks noGrp="1"/>
          </p:cNvSpPr>
          <p:nvPr/>
        </p:nvSpPr>
        <p:spPr>
          <a:xfrm>
            <a:off x="609600" y="-784"/>
            <a:ext cx="10972800" cy="619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cs typeface="Calibri"/>
              </a:rPr>
              <a:t>REMINDERS: QI FORUM – JUNE 8 – </a:t>
            </a:r>
            <a:r>
              <a:rPr lang="en-US" i="1">
                <a:cs typeface="Calibri"/>
              </a:rPr>
              <a:t>Encourage your programs to participate for the afternoon</a:t>
            </a:r>
            <a:r>
              <a:rPr lang="en-US">
                <a:cs typeface="Calibri"/>
              </a:rPr>
              <a:t> </a:t>
            </a:r>
            <a:endParaRPr lang="en-US"/>
          </a:p>
        </p:txBody>
      </p:sp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01F7CB3-0A8F-E215-5F4F-E772DC359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323" y="762747"/>
            <a:ext cx="3876430" cy="502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7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AC0173B-3517-45D6-B296-50C6414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>
                <a:cs typeface="Calibri"/>
              </a:rPr>
              <a:t>IHI Modules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21EC3C-06B5-489B-A537-672D5BB19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732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8EA119-A80D-4E7A-BB47-1590FD4BD140}"/>
              </a:ext>
            </a:extLst>
          </p:cNvPr>
          <p:cNvSpPr txBox="1"/>
          <p:nvPr/>
        </p:nvSpPr>
        <p:spPr>
          <a:xfrm>
            <a:off x="1074326" y="1271882"/>
            <a:ext cx="10645422" cy="50044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Quality Improvement &amp; Patient Safety Modules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  <a:hlinkClick r:id="rId2"/>
              </a:rPr>
              <a:t>https://lsugme</a:t>
            </a:r>
            <a:r>
              <a:rPr lang="en-US" sz="2800">
                <a:hlinkClick r:id="rId2"/>
              </a:rPr>
              <a:t>.atlassian.net/wiki/spaces/POLICY/pages/668565505/IHI+Quality+Safety+Curriculum</a:t>
            </a:r>
            <a:endParaRPr lang="en-US" sz="28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Code: </a:t>
            </a:r>
            <a:r>
              <a:rPr lang="en-US" sz="2800">
                <a:solidFill>
                  <a:srgbClr val="FF0000"/>
                </a:solidFill>
                <a:ea typeface="+mn-lt"/>
                <a:cs typeface="+mn-lt"/>
              </a:rPr>
              <a:t>51267</a:t>
            </a:r>
            <a:endParaRPr lang="en-US" sz="28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Send screenshot or copies of certificates to </a:t>
            </a:r>
            <a:r>
              <a:rPr lang="en-US" sz="2800">
                <a:ea typeface="+mn-lt"/>
                <a:cs typeface="+mn-lt"/>
                <a:hlinkClick r:id="rId3"/>
              </a:rPr>
              <a:t>equip@lsuhsc.edu</a:t>
            </a:r>
            <a:endParaRPr lang="en-US" sz="28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QI 101, 102, 103, 201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PS 101, 102, 105, 201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Due by Onboarding!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ea typeface="+mn-lt"/>
              <a:cs typeface="+mn-lt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68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AC0173B-3517-45D6-B296-50C6414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>
                <a:cs typeface="Calibri"/>
              </a:rPr>
              <a:t>AMA Modules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21EC3C-06B5-489B-A537-672D5BB19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7326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8EA119-A80D-4E7A-BB47-1590FD4BD140}"/>
              </a:ext>
            </a:extLst>
          </p:cNvPr>
          <p:cNvSpPr txBox="1"/>
          <p:nvPr/>
        </p:nvSpPr>
        <p:spPr>
          <a:xfrm>
            <a:off x="1074326" y="1271882"/>
            <a:ext cx="10645422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To be completed during 1st, 2nd, and 3rd year of training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Res 1, Res 2, Res 3+/</a:t>
            </a:r>
            <a:r>
              <a:rPr lang="en-US" sz="2800" dirty="0" err="1">
                <a:ea typeface="+mn-lt"/>
                <a:cs typeface="+mn-lt"/>
              </a:rPr>
              <a:t>Fel</a:t>
            </a:r>
            <a:r>
              <a:rPr lang="en-US" sz="2800" dirty="0">
                <a:ea typeface="+mn-lt"/>
                <a:cs typeface="+mn-lt"/>
              </a:rPr>
              <a:t> 1, </a:t>
            </a:r>
            <a:r>
              <a:rPr lang="en-US" sz="2800" dirty="0" err="1">
                <a:ea typeface="+mn-lt"/>
                <a:cs typeface="+mn-lt"/>
              </a:rPr>
              <a:t>Fel</a:t>
            </a:r>
            <a:r>
              <a:rPr lang="en-US" sz="2800" dirty="0">
                <a:ea typeface="+mn-lt"/>
                <a:cs typeface="+mn-lt"/>
              </a:rPr>
              <a:t> 2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These are required for your Exit Packets and are MANDATORY for promotion to the next HO Level and graduation. 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If current residents cannot login, have them contact Julie for a personal link or for any problems- Jcain2@lsuhsc.edu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ea typeface="+mn-lt"/>
              <a:cs typeface="+mn-lt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82117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6" ma:contentTypeDescription="Create a new document." ma:contentTypeScope="" ma:versionID="84501fc04754bad632d0b96611f2ab41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d1d7570fcd187dc3ca56b57d3f36d0fd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11016C-2FC0-4B1E-A2AF-6FD2A62CFF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E81FA1-8466-4CF8-82CF-59BC01FA2D37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C711F9B-93BE-4AD1-B0C0-0C3162000F54}">
  <ds:schemaRefs>
    <ds:schemaRef ds:uri="975e37a8-7f5f-4888-af20-2bf05acb12f4"/>
    <ds:schemaRef ds:uri="ce103bb2-26e4-4432-b4c4-0552ce98cd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1220</Words>
  <Application>Microsoft Office PowerPoint</Application>
  <PresentationFormat>Widescreen</PresentationFormat>
  <Paragraphs>152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Coordinator Check In</vt:lpstr>
      <vt:lpstr>Agenda</vt:lpstr>
      <vt:lpstr>Orientation Dates</vt:lpstr>
      <vt:lpstr>LSU Online Orientation</vt:lpstr>
      <vt:lpstr>LSU Orientation</vt:lpstr>
      <vt:lpstr>LSU New Orleans Onboarding Days</vt:lpstr>
      <vt:lpstr>PowerPoint Presentation</vt:lpstr>
      <vt:lpstr>IHI Modules</vt:lpstr>
      <vt:lpstr>AMA Modules</vt:lpstr>
      <vt:lpstr>Digital PLAs</vt:lpstr>
      <vt:lpstr>Mask Fit Sign up for Current House Officers</vt:lpstr>
      <vt:lpstr>Pager Management </vt:lpstr>
      <vt:lpstr>New Hire Paperwork</vt:lpstr>
      <vt:lpstr>Graduating/Terminating House Officers</vt:lpstr>
      <vt:lpstr>PER 3: Electronic Change Source of Funds PER 3 with Load Resident Scheduler to make Corrections</vt:lpstr>
      <vt:lpstr>BOM &amp; EOM Reports</vt:lpstr>
      <vt:lpstr>Webcast for Program Directors and Coordinators on the 2022-2023 Annual Update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Blakemore, Sara B.</dc:creator>
  <cp:lastModifiedBy>Blakemore, Sara B.</cp:lastModifiedBy>
  <cp:revision>37</cp:revision>
  <dcterms:created xsi:type="dcterms:W3CDTF">2021-05-14T14:24:12Z</dcterms:created>
  <dcterms:modified xsi:type="dcterms:W3CDTF">2022-05-17T16:06:47Z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