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 id="257" r:id="rId6"/>
    <p:sldId id="259" r:id="rId7"/>
    <p:sldId id="260" r:id="rId8"/>
    <p:sldId id="273" r:id="rId9"/>
    <p:sldId id="274" r:id="rId10"/>
    <p:sldId id="265" r:id="rId11"/>
    <p:sldId id="264" r:id="rId12"/>
    <p:sldId id="266" r:id="rId13"/>
    <p:sldId id="263" r:id="rId14"/>
    <p:sldId id="269" r:id="rId15"/>
    <p:sldId id="262" r:id="rId16"/>
    <p:sldId id="267" r:id="rId17"/>
    <p:sldId id="268" r:id="rId18"/>
    <p:sldId id="270" r:id="rId19"/>
    <p:sldId id="271"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4FFBBA-FED0-4501-A88C-0AEF20081D42}" v="1413" dt="2021-05-17T16:45:17.680"/>
    <p1510:client id="{1B6EE9FC-4A97-485A-A05B-FBD1464AE087}" v="171" dt="2021-05-18T19:32:02.779"/>
    <p1510:client id="{2420BABA-966D-4967-9FC2-81D54CBB7D31}" v="49" dt="2021-05-14T18:57:37.141"/>
    <p1510:client id="{3AE8B533-E43C-4A53-96CD-9C2535DDBADE}" v="671" dt="2021-05-17T15:59:06.253"/>
    <p1510:client id="{435335E1-B9B5-4364-9D51-01DAD93255F4}" v="831" dt="2021-05-18T14:18:14.357"/>
    <p1510:client id="{89EF6C9D-F5D3-4AC8-A64C-261F4E2D7478}" v="1594" dt="2021-05-17T17:55:13.378"/>
    <p1510:client id="{98BFB844-4378-44FD-9B21-3825204C2773}" v="3" dt="2021-05-14T18:46:39.484"/>
    <p1510:client id="{A7E2EC73-1561-4127-9AE8-739CF9376315}" v="437" dt="2021-05-18T14:06:30.999"/>
    <p1510:client id="{D4290941-95B4-4E4E-9FC7-35CF053426AD}" v="115" dt="2021-05-18T14:31:05.671"/>
    <p1510:client id="{EF089AD4-7AAB-43F8-B65C-D958E5DB94E5}" v="391" dt="2021-05-14T14:46:09.8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ker, Ashley C." userId="S::acomea@lsuhsc.edu::0b3e9860-7bca-4bd9-93ea-7b574b0a8ea0" providerId="AD" clId="Web-{98BFB844-4378-44FD-9B21-3825204C2773}"/>
    <pc:docChg chg="modSld">
      <pc:chgData name="Walker, Ashley C." userId="S::acomea@lsuhsc.edu::0b3e9860-7bca-4bd9-93ea-7b574b0a8ea0" providerId="AD" clId="Web-{98BFB844-4378-44FD-9B21-3825204C2773}" dt="2021-05-14T18:46:39.484" v="2"/>
      <pc:docMkLst>
        <pc:docMk/>
      </pc:docMkLst>
      <pc:sldChg chg="addSp delSp modSp">
        <pc:chgData name="Walker, Ashley C." userId="S::acomea@lsuhsc.edu::0b3e9860-7bca-4bd9-93ea-7b574b0a8ea0" providerId="AD" clId="Web-{98BFB844-4378-44FD-9B21-3825204C2773}" dt="2021-05-14T18:46:39.484" v="2"/>
        <pc:sldMkLst>
          <pc:docMk/>
          <pc:sldMk cId="3359051679" sldId="259"/>
        </pc:sldMkLst>
        <pc:spChg chg="add del mod">
          <ac:chgData name="Walker, Ashley C." userId="S::acomea@lsuhsc.edu::0b3e9860-7bca-4bd9-93ea-7b574b0a8ea0" providerId="AD" clId="Web-{98BFB844-4378-44FD-9B21-3825204C2773}" dt="2021-05-14T18:46:39.484" v="2"/>
          <ac:spMkLst>
            <pc:docMk/>
            <pc:sldMk cId="3359051679" sldId="259"/>
            <ac:spMk id="4" creationId="{7DBF1357-7575-485C-977D-87EF8D321C05}"/>
          </ac:spMkLst>
        </pc:spChg>
      </pc:sldChg>
    </pc:docChg>
  </pc:docChgLst>
  <pc:docChgLst>
    <pc:chgData name="Walker, Ashley C." userId="S::acomea@lsuhsc.edu::0b3e9860-7bca-4bd9-93ea-7b574b0a8ea0" providerId="AD" clId="Web-{1B6EE9FC-4A97-485A-A05B-FBD1464AE087}"/>
    <pc:docChg chg="modSld">
      <pc:chgData name="Walker, Ashley C." userId="S::acomea@lsuhsc.edu::0b3e9860-7bca-4bd9-93ea-7b574b0a8ea0" providerId="AD" clId="Web-{1B6EE9FC-4A97-485A-A05B-FBD1464AE087}" dt="2021-05-18T19:32:02.779" v="83" actId="20577"/>
      <pc:docMkLst>
        <pc:docMk/>
      </pc:docMkLst>
      <pc:sldChg chg="modSp">
        <pc:chgData name="Walker, Ashley C." userId="S::acomea@lsuhsc.edu::0b3e9860-7bca-4bd9-93ea-7b574b0a8ea0" providerId="AD" clId="Web-{1B6EE9FC-4A97-485A-A05B-FBD1464AE087}" dt="2021-05-18T19:32:02.779" v="83" actId="20577"/>
        <pc:sldMkLst>
          <pc:docMk/>
          <pc:sldMk cId="1661051549" sldId="257"/>
        </pc:sldMkLst>
        <pc:spChg chg="mod">
          <ac:chgData name="Walker, Ashley C." userId="S::acomea@lsuhsc.edu::0b3e9860-7bca-4bd9-93ea-7b574b0a8ea0" providerId="AD" clId="Web-{1B6EE9FC-4A97-485A-A05B-FBD1464AE087}" dt="2021-05-18T19:32:02.779" v="83" actId="20577"/>
          <ac:spMkLst>
            <pc:docMk/>
            <pc:sldMk cId="1661051549" sldId="257"/>
            <ac:spMk id="3" creationId="{D3504731-FAA1-4DB3-B0BA-897B1C309274}"/>
          </ac:spMkLst>
        </pc:spChg>
      </pc:sldChg>
      <pc:sldChg chg="modSp">
        <pc:chgData name="Walker, Ashley C." userId="S::acomea@lsuhsc.edu::0b3e9860-7bca-4bd9-93ea-7b574b0a8ea0" providerId="AD" clId="Web-{1B6EE9FC-4A97-485A-A05B-FBD1464AE087}" dt="2021-05-18T19:21:55.273" v="56" actId="20577"/>
        <pc:sldMkLst>
          <pc:docMk/>
          <pc:sldMk cId="3359051679" sldId="259"/>
        </pc:sldMkLst>
        <pc:spChg chg="mod">
          <ac:chgData name="Walker, Ashley C." userId="S::acomea@lsuhsc.edu::0b3e9860-7bca-4bd9-93ea-7b574b0a8ea0" providerId="AD" clId="Web-{1B6EE9FC-4A97-485A-A05B-FBD1464AE087}" dt="2021-05-18T19:21:55.273" v="56" actId="20577"/>
          <ac:spMkLst>
            <pc:docMk/>
            <pc:sldMk cId="3359051679" sldId="259"/>
            <ac:spMk id="3" creationId="{D3504731-FAA1-4DB3-B0BA-897B1C309274}"/>
          </ac:spMkLst>
        </pc:spChg>
      </pc:sldChg>
      <pc:sldChg chg="modSp">
        <pc:chgData name="Walker, Ashley C." userId="S::acomea@lsuhsc.edu::0b3e9860-7bca-4bd9-93ea-7b574b0a8ea0" providerId="AD" clId="Web-{1B6EE9FC-4A97-485A-A05B-FBD1464AE087}" dt="2021-05-18T19:24:57.238" v="60" actId="20577"/>
        <pc:sldMkLst>
          <pc:docMk/>
          <pc:sldMk cId="977259503" sldId="260"/>
        </pc:sldMkLst>
        <pc:spChg chg="mod">
          <ac:chgData name="Walker, Ashley C." userId="S::acomea@lsuhsc.edu::0b3e9860-7bca-4bd9-93ea-7b574b0a8ea0" providerId="AD" clId="Web-{1B6EE9FC-4A97-485A-A05B-FBD1464AE087}" dt="2021-05-18T19:24:57.238" v="60" actId="20577"/>
          <ac:spMkLst>
            <pc:docMk/>
            <pc:sldMk cId="977259503" sldId="260"/>
            <ac:spMk id="3" creationId="{D3504731-FAA1-4DB3-B0BA-897B1C309274}"/>
          </ac:spMkLst>
        </pc:spChg>
      </pc:sldChg>
      <pc:sldChg chg="modSp">
        <pc:chgData name="Walker, Ashley C." userId="S::acomea@lsuhsc.edu::0b3e9860-7bca-4bd9-93ea-7b574b0a8ea0" providerId="AD" clId="Web-{1B6EE9FC-4A97-485A-A05B-FBD1464AE087}" dt="2021-05-18T19:28:16.906" v="61" actId="20577"/>
        <pc:sldMkLst>
          <pc:docMk/>
          <pc:sldMk cId="3690405821" sldId="264"/>
        </pc:sldMkLst>
        <pc:spChg chg="mod">
          <ac:chgData name="Walker, Ashley C." userId="S::acomea@lsuhsc.edu::0b3e9860-7bca-4bd9-93ea-7b574b0a8ea0" providerId="AD" clId="Web-{1B6EE9FC-4A97-485A-A05B-FBD1464AE087}" dt="2021-05-18T19:28:16.906" v="61" actId="20577"/>
          <ac:spMkLst>
            <pc:docMk/>
            <pc:sldMk cId="3690405821" sldId="264"/>
            <ac:spMk id="2" creationId="{00000000-0000-0000-0000-000000000000}"/>
          </ac:spMkLst>
        </pc:spChg>
      </pc:sldChg>
      <pc:sldChg chg="modSp">
        <pc:chgData name="Walker, Ashley C." userId="S::acomea@lsuhsc.edu::0b3e9860-7bca-4bd9-93ea-7b574b0a8ea0" providerId="AD" clId="Web-{1B6EE9FC-4A97-485A-A05B-FBD1464AE087}" dt="2021-05-18T19:28:57.284" v="64" actId="20577"/>
        <pc:sldMkLst>
          <pc:docMk/>
          <pc:sldMk cId="4143683422" sldId="268"/>
        </pc:sldMkLst>
        <pc:spChg chg="mod">
          <ac:chgData name="Walker, Ashley C." userId="S::acomea@lsuhsc.edu::0b3e9860-7bca-4bd9-93ea-7b574b0a8ea0" providerId="AD" clId="Web-{1B6EE9FC-4A97-485A-A05B-FBD1464AE087}" dt="2021-05-18T19:28:57.284" v="64" actId="20577"/>
          <ac:spMkLst>
            <pc:docMk/>
            <pc:sldMk cId="4143683422" sldId="268"/>
            <ac:spMk id="10" creationId="{898EA119-A80D-4E7A-BB47-1590FD4BD140}"/>
          </ac:spMkLst>
        </pc:spChg>
      </pc:sldChg>
      <pc:sldChg chg="modSp">
        <pc:chgData name="Walker, Ashley C." userId="S::acomea@lsuhsc.edu::0b3e9860-7bca-4bd9-93ea-7b574b0a8ea0" providerId="AD" clId="Web-{1B6EE9FC-4A97-485A-A05B-FBD1464AE087}" dt="2021-05-18T19:31:00.432" v="80" actId="20577"/>
        <pc:sldMkLst>
          <pc:docMk/>
          <pc:sldMk cId="1222779382" sldId="272"/>
        </pc:sldMkLst>
        <pc:spChg chg="mod">
          <ac:chgData name="Walker, Ashley C." userId="S::acomea@lsuhsc.edu::0b3e9860-7bca-4bd9-93ea-7b574b0a8ea0" providerId="AD" clId="Web-{1B6EE9FC-4A97-485A-A05B-FBD1464AE087}" dt="2021-05-18T19:31:00.432" v="80" actId="20577"/>
          <ac:spMkLst>
            <pc:docMk/>
            <pc:sldMk cId="1222779382" sldId="272"/>
            <ac:spMk id="3" creationId="{45510816-1C82-478E-8F34-1D16E22ACEC2}"/>
          </ac:spMkLst>
        </pc:spChg>
      </pc:sldChg>
      <pc:sldChg chg="modSp">
        <pc:chgData name="Walker, Ashley C." userId="S::acomea@lsuhsc.edu::0b3e9860-7bca-4bd9-93ea-7b574b0a8ea0" providerId="AD" clId="Web-{1B6EE9FC-4A97-485A-A05B-FBD1464AE087}" dt="2021-05-18T19:23:16.107" v="58" actId="20577"/>
        <pc:sldMkLst>
          <pc:docMk/>
          <pc:sldMk cId="3190643286" sldId="274"/>
        </pc:sldMkLst>
        <pc:spChg chg="mod">
          <ac:chgData name="Walker, Ashley C." userId="S::acomea@lsuhsc.edu::0b3e9860-7bca-4bd9-93ea-7b574b0a8ea0" providerId="AD" clId="Web-{1B6EE9FC-4A97-485A-A05B-FBD1464AE087}" dt="2021-05-18T19:23:16.107" v="58" actId="20577"/>
          <ac:spMkLst>
            <pc:docMk/>
            <pc:sldMk cId="3190643286" sldId="274"/>
            <ac:spMk id="3" creationId="{1CF8F0F0-15AA-4A68-9F80-CBF068A70BC2}"/>
          </ac:spMkLst>
        </pc:spChg>
      </pc:sldChg>
    </pc:docChg>
  </pc:docChgLst>
  <pc:docChgLst>
    <pc:chgData name="Walker, Ashley C." userId="S::acomea@lsuhsc.edu::0b3e9860-7bca-4bd9-93ea-7b574b0a8ea0" providerId="AD" clId="Web-{2420BABA-966D-4967-9FC2-81D54CBB7D31}"/>
    <pc:docChg chg="addSld delSld modSld">
      <pc:chgData name="Walker, Ashley C." userId="S::acomea@lsuhsc.edu::0b3e9860-7bca-4bd9-93ea-7b574b0a8ea0" providerId="AD" clId="Web-{2420BABA-966D-4967-9FC2-81D54CBB7D31}" dt="2021-05-14T18:57:37.141" v="26" actId="20577"/>
      <pc:docMkLst>
        <pc:docMk/>
      </pc:docMkLst>
      <pc:sldChg chg="del">
        <pc:chgData name="Walker, Ashley C." userId="S::acomea@lsuhsc.edu::0b3e9860-7bca-4bd9-93ea-7b574b0a8ea0" providerId="AD" clId="Web-{2420BABA-966D-4967-9FC2-81D54CBB7D31}" dt="2021-05-14T18:56:52.063" v="2"/>
        <pc:sldMkLst>
          <pc:docMk/>
          <pc:sldMk cId="228682059" sldId="261"/>
        </pc:sldMkLst>
      </pc:sldChg>
      <pc:sldChg chg="add">
        <pc:chgData name="Walker, Ashley C." userId="S::acomea@lsuhsc.edu::0b3e9860-7bca-4bd9-93ea-7b574b0a8ea0" providerId="AD" clId="Web-{2420BABA-966D-4967-9FC2-81D54CBB7D31}" dt="2021-05-14T18:56:46.797" v="0"/>
        <pc:sldMkLst>
          <pc:docMk/>
          <pc:sldMk cId="2143007338" sldId="263"/>
        </pc:sldMkLst>
      </pc:sldChg>
      <pc:sldChg chg="modSp add">
        <pc:chgData name="Walker, Ashley C." userId="S::acomea@lsuhsc.edu::0b3e9860-7bca-4bd9-93ea-7b574b0a8ea0" providerId="AD" clId="Web-{2420BABA-966D-4967-9FC2-81D54CBB7D31}" dt="2021-05-14T18:57:37.141" v="26" actId="20577"/>
        <pc:sldMkLst>
          <pc:docMk/>
          <pc:sldMk cId="3690405821" sldId="264"/>
        </pc:sldMkLst>
        <pc:spChg chg="mod">
          <ac:chgData name="Walker, Ashley C." userId="S::acomea@lsuhsc.edu::0b3e9860-7bca-4bd9-93ea-7b574b0a8ea0" providerId="AD" clId="Web-{2420BABA-966D-4967-9FC2-81D54CBB7D31}" dt="2021-05-14T18:57:37.141" v="26" actId="20577"/>
          <ac:spMkLst>
            <pc:docMk/>
            <pc:sldMk cId="3690405821" sldId="264"/>
            <ac:spMk id="5" creationId="{00000000-0000-0000-0000-000000000000}"/>
          </ac:spMkLst>
        </pc:spChg>
      </pc:sldChg>
    </pc:docChg>
  </pc:docChgLst>
  <pc:docChgLst>
    <pc:chgData name="Walker, Ashley C." userId="S::acomea@lsuhsc.edu::0b3e9860-7bca-4bd9-93ea-7b574b0a8ea0" providerId="AD" clId="Web-{EF089AD4-7AAB-43F8-B65C-D958E5DB94E5}"/>
    <pc:docChg chg="addSld delSld modSld addMainMaster modMainMaster">
      <pc:chgData name="Walker, Ashley C." userId="S::acomea@lsuhsc.edu::0b3e9860-7bca-4bd9-93ea-7b574b0a8ea0" providerId="AD" clId="Web-{EF089AD4-7AAB-43F8-B65C-D958E5DB94E5}" dt="2021-05-14T14:46:08.248" v="196" actId="20577"/>
      <pc:docMkLst>
        <pc:docMk/>
      </pc:docMkLst>
      <pc:sldChg chg="del">
        <pc:chgData name="Walker, Ashley C." userId="S::acomea@lsuhsc.edu::0b3e9860-7bca-4bd9-93ea-7b574b0a8ea0" providerId="AD" clId="Web-{EF089AD4-7AAB-43F8-B65C-D958E5DB94E5}" dt="2021-05-14T14:24:25.892" v="2"/>
        <pc:sldMkLst>
          <pc:docMk/>
          <pc:sldMk cId="109857222" sldId="256"/>
        </pc:sldMkLst>
      </pc:sldChg>
      <pc:sldChg chg="modSp add">
        <pc:chgData name="Walker, Ashley C." userId="S::acomea@lsuhsc.edu::0b3e9860-7bca-4bd9-93ea-7b574b0a8ea0" providerId="AD" clId="Web-{EF089AD4-7AAB-43F8-B65C-D958E5DB94E5}" dt="2021-05-14T14:38:29.738" v="139" actId="20577"/>
        <pc:sldMkLst>
          <pc:docMk/>
          <pc:sldMk cId="1661051549" sldId="257"/>
        </pc:sldMkLst>
        <pc:spChg chg="mod">
          <ac:chgData name="Walker, Ashley C." userId="S::acomea@lsuhsc.edu::0b3e9860-7bca-4bd9-93ea-7b574b0a8ea0" providerId="AD" clId="Web-{EF089AD4-7AAB-43F8-B65C-D958E5DB94E5}" dt="2021-05-14T14:35:50.922" v="88" actId="20577"/>
          <ac:spMkLst>
            <pc:docMk/>
            <pc:sldMk cId="1661051549" sldId="257"/>
            <ac:spMk id="2" creationId="{E4663B1F-0130-4E93-966E-97516C2088A5}"/>
          </ac:spMkLst>
        </pc:spChg>
        <pc:spChg chg="mod">
          <ac:chgData name="Walker, Ashley C." userId="S::acomea@lsuhsc.edu::0b3e9860-7bca-4bd9-93ea-7b574b0a8ea0" providerId="AD" clId="Web-{EF089AD4-7AAB-43F8-B65C-D958E5DB94E5}" dt="2021-05-14T14:38:29.738" v="139" actId="20577"/>
          <ac:spMkLst>
            <pc:docMk/>
            <pc:sldMk cId="1661051549" sldId="257"/>
            <ac:spMk id="3" creationId="{D3504731-FAA1-4DB3-B0BA-897B1C309274}"/>
          </ac:spMkLst>
        </pc:spChg>
      </pc:sldChg>
      <pc:sldChg chg="modSp add">
        <pc:chgData name="Walker, Ashley C." userId="S::acomea@lsuhsc.edu::0b3e9860-7bca-4bd9-93ea-7b574b0a8ea0" providerId="AD" clId="Web-{EF089AD4-7AAB-43F8-B65C-D958E5DB94E5}" dt="2021-05-14T14:35:04.780" v="72" actId="20577"/>
        <pc:sldMkLst>
          <pc:docMk/>
          <pc:sldMk cId="443645599" sldId="258"/>
        </pc:sldMkLst>
        <pc:spChg chg="mod">
          <ac:chgData name="Walker, Ashley C." userId="S::acomea@lsuhsc.edu::0b3e9860-7bca-4bd9-93ea-7b574b0a8ea0" providerId="AD" clId="Web-{EF089AD4-7AAB-43F8-B65C-D958E5DB94E5}" dt="2021-05-14T14:35:04.780" v="72" actId="20577"/>
          <ac:spMkLst>
            <pc:docMk/>
            <pc:sldMk cId="443645599" sldId="258"/>
            <ac:spMk id="3" creationId="{E59BC953-39FA-44A4-8C0D-2AD3F19C5AB8}"/>
          </ac:spMkLst>
        </pc:spChg>
      </pc:sldChg>
      <pc:sldChg chg="modSp add replId">
        <pc:chgData name="Walker, Ashley C." userId="S::acomea@lsuhsc.edu::0b3e9860-7bca-4bd9-93ea-7b574b0a8ea0" providerId="AD" clId="Web-{EF089AD4-7AAB-43F8-B65C-D958E5DB94E5}" dt="2021-05-14T14:39:36.036" v="162" actId="20577"/>
        <pc:sldMkLst>
          <pc:docMk/>
          <pc:sldMk cId="3359051679" sldId="259"/>
        </pc:sldMkLst>
        <pc:spChg chg="mod">
          <ac:chgData name="Walker, Ashley C." userId="S::acomea@lsuhsc.edu::0b3e9860-7bca-4bd9-93ea-7b574b0a8ea0" providerId="AD" clId="Web-{EF089AD4-7AAB-43F8-B65C-D958E5DB94E5}" dt="2021-05-14T14:39:35.942" v="160" actId="20577"/>
          <ac:spMkLst>
            <pc:docMk/>
            <pc:sldMk cId="3359051679" sldId="259"/>
            <ac:spMk id="2" creationId="{E4663B1F-0130-4E93-966E-97516C2088A5}"/>
          </ac:spMkLst>
        </pc:spChg>
        <pc:spChg chg="mod">
          <ac:chgData name="Walker, Ashley C." userId="S::acomea@lsuhsc.edu::0b3e9860-7bca-4bd9-93ea-7b574b0a8ea0" providerId="AD" clId="Web-{EF089AD4-7AAB-43F8-B65C-D958E5DB94E5}" dt="2021-05-14T14:39:36.036" v="162" actId="20577"/>
          <ac:spMkLst>
            <pc:docMk/>
            <pc:sldMk cId="3359051679" sldId="259"/>
            <ac:spMk id="3" creationId="{D3504731-FAA1-4DB3-B0BA-897B1C309274}"/>
          </ac:spMkLst>
        </pc:spChg>
      </pc:sldChg>
      <pc:sldChg chg="modSp add del replId">
        <pc:chgData name="Walker, Ashley C." userId="S::acomea@lsuhsc.edu::0b3e9860-7bca-4bd9-93ea-7b574b0a8ea0" providerId="AD" clId="Web-{EF089AD4-7AAB-43F8-B65C-D958E5DB94E5}" dt="2021-05-14T14:45:31.653" v="173"/>
        <pc:sldMkLst>
          <pc:docMk/>
          <pc:sldMk cId="977259503" sldId="260"/>
        </pc:sldMkLst>
        <pc:spChg chg="mod">
          <ac:chgData name="Walker, Ashley C." userId="S::acomea@lsuhsc.edu::0b3e9860-7bca-4bd9-93ea-7b574b0a8ea0" providerId="AD" clId="Web-{EF089AD4-7AAB-43F8-B65C-D958E5DB94E5}" dt="2021-05-14T14:45:16.528" v="171" actId="20577"/>
          <ac:spMkLst>
            <pc:docMk/>
            <pc:sldMk cId="977259503" sldId="260"/>
            <ac:spMk id="2" creationId="{E4663B1F-0130-4E93-966E-97516C2088A5}"/>
          </ac:spMkLst>
        </pc:spChg>
      </pc:sldChg>
      <pc:sldChg chg="modSp add replId">
        <pc:chgData name="Walker, Ashley C." userId="S::acomea@lsuhsc.edu::0b3e9860-7bca-4bd9-93ea-7b574b0a8ea0" providerId="AD" clId="Web-{EF089AD4-7AAB-43F8-B65C-D958E5DB94E5}" dt="2021-05-14T14:45:48.154" v="182" actId="20577"/>
        <pc:sldMkLst>
          <pc:docMk/>
          <pc:sldMk cId="228682059" sldId="261"/>
        </pc:sldMkLst>
        <pc:spChg chg="mod">
          <ac:chgData name="Walker, Ashley C." userId="S::acomea@lsuhsc.edu::0b3e9860-7bca-4bd9-93ea-7b574b0a8ea0" providerId="AD" clId="Web-{EF089AD4-7AAB-43F8-B65C-D958E5DB94E5}" dt="2021-05-14T14:45:48.154" v="182" actId="20577"/>
          <ac:spMkLst>
            <pc:docMk/>
            <pc:sldMk cId="228682059" sldId="261"/>
            <ac:spMk id="2" creationId="{E4663B1F-0130-4E93-966E-97516C2088A5}"/>
          </ac:spMkLst>
        </pc:spChg>
      </pc:sldChg>
      <pc:sldChg chg="modSp add replId">
        <pc:chgData name="Walker, Ashley C." userId="S::acomea@lsuhsc.edu::0b3e9860-7bca-4bd9-93ea-7b574b0a8ea0" providerId="AD" clId="Web-{EF089AD4-7AAB-43F8-B65C-D958E5DB94E5}" dt="2021-05-14T14:46:08.248" v="196" actId="20577"/>
        <pc:sldMkLst>
          <pc:docMk/>
          <pc:sldMk cId="1308115094" sldId="262"/>
        </pc:sldMkLst>
        <pc:spChg chg="mod">
          <ac:chgData name="Walker, Ashley C." userId="S::acomea@lsuhsc.edu::0b3e9860-7bca-4bd9-93ea-7b574b0a8ea0" providerId="AD" clId="Web-{EF089AD4-7AAB-43F8-B65C-D958E5DB94E5}" dt="2021-05-14T14:46:08.248" v="196" actId="20577"/>
          <ac:spMkLst>
            <pc:docMk/>
            <pc:sldMk cId="1308115094" sldId="262"/>
            <ac:spMk id="2" creationId="{E4663B1F-0130-4E93-966E-97516C2088A5}"/>
          </ac:spMkLst>
        </pc:spChg>
      </pc:sldChg>
      <pc:sldMasterChg chg="add addSldLayout">
        <pc:chgData name="Walker, Ashley C." userId="S::acomea@lsuhsc.edu::0b3e9860-7bca-4bd9-93ea-7b574b0a8ea0" providerId="AD" clId="Web-{EF089AD4-7AAB-43F8-B65C-D958E5DB94E5}" dt="2021-05-14T14:24:22.314" v="0"/>
        <pc:sldMasterMkLst>
          <pc:docMk/>
          <pc:sldMasterMk cId="111194741" sldId="2147483660"/>
        </pc:sldMasterMkLst>
        <pc:sldLayoutChg chg="add">
          <pc:chgData name="Walker, Ashley C." userId="S::acomea@lsuhsc.edu::0b3e9860-7bca-4bd9-93ea-7b574b0a8ea0" providerId="AD" clId="Web-{EF089AD4-7AAB-43F8-B65C-D958E5DB94E5}" dt="2021-05-14T14:24:22.314" v="0"/>
          <pc:sldLayoutMkLst>
            <pc:docMk/>
            <pc:sldMasterMk cId="111194741" sldId="2147483660"/>
            <pc:sldLayoutMk cId="3194383530" sldId="2147483661"/>
          </pc:sldLayoutMkLst>
        </pc:sldLayoutChg>
        <pc:sldLayoutChg chg="add">
          <pc:chgData name="Walker, Ashley C." userId="S::acomea@lsuhsc.edu::0b3e9860-7bca-4bd9-93ea-7b574b0a8ea0" providerId="AD" clId="Web-{EF089AD4-7AAB-43F8-B65C-D958E5DB94E5}" dt="2021-05-14T14:24:22.314" v="0"/>
          <pc:sldLayoutMkLst>
            <pc:docMk/>
            <pc:sldMasterMk cId="111194741" sldId="2147483660"/>
            <pc:sldLayoutMk cId="3515437105" sldId="2147483662"/>
          </pc:sldLayoutMkLst>
        </pc:sldLayoutChg>
        <pc:sldLayoutChg chg="add">
          <pc:chgData name="Walker, Ashley C." userId="S::acomea@lsuhsc.edu::0b3e9860-7bca-4bd9-93ea-7b574b0a8ea0" providerId="AD" clId="Web-{EF089AD4-7AAB-43F8-B65C-D958E5DB94E5}" dt="2021-05-14T14:24:22.314" v="0"/>
          <pc:sldLayoutMkLst>
            <pc:docMk/>
            <pc:sldMasterMk cId="111194741" sldId="2147483660"/>
            <pc:sldLayoutMk cId="1487641074" sldId="2147483663"/>
          </pc:sldLayoutMkLst>
        </pc:sldLayoutChg>
        <pc:sldLayoutChg chg="add">
          <pc:chgData name="Walker, Ashley C." userId="S::acomea@lsuhsc.edu::0b3e9860-7bca-4bd9-93ea-7b574b0a8ea0" providerId="AD" clId="Web-{EF089AD4-7AAB-43F8-B65C-D958E5DB94E5}" dt="2021-05-14T14:24:22.314" v="0"/>
          <pc:sldLayoutMkLst>
            <pc:docMk/>
            <pc:sldMasterMk cId="111194741" sldId="2147483660"/>
            <pc:sldLayoutMk cId="2073283139" sldId="2147483664"/>
          </pc:sldLayoutMkLst>
        </pc:sldLayoutChg>
        <pc:sldLayoutChg chg="add">
          <pc:chgData name="Walker, Ashley C." userId="S::acomea@lsuhsc.edu::0b3e9860-7bca-4bd9-93ea-7b574b0a8ea0" providerId="AD" clId="Web-{EF089AD4-7AAB-43F8-B65C-D958E5DB94E5}" dt="2021-05-14T14:24:22.314" v="0"/>
          <pc:sldLayoutMkLst>
            <pc:docMk/>
            <pc:sldMasterMk cId="111194741" sldId="2147483660"/>
            <pc:sldLayoutMk cId="478458897" sldId="2147483665"/>
          </pc:sldLayoutMkLst>
        </pc:sldLayoutChg>
        <pc:sldLayoutChg chg="add">
          <pc:chgData name="Walker, Ashley C." userId="S::acomea@lsuhsc.edu::0b3e9860-7bca-4bd9-93ea-7b574b0a8ea0" providerId="AD" clId="Web-{EF089AD4-7AAB-43F8-B65C-D958E5DB94E5}" dt="2021-05-14T14:24:22.314" v="0"/>
          <pc:sldLayoutMkLst>
            <pc:docMk/>
            <pc:sldMasterMk cId="111194741" sldId="2147483660"/>
            <pc:sldLayoutMk cId="2943503251" sldId="2147483666"/>
          </pc:sldLayoutMkLst>
        </pc:sldLayoutChg>
        <pc:sldLayoutChg chg="add">
          <pc:chgData name="Walker, Ashley C." userId="S::acomea@lsuhsc.edu::0b3e9860-7bca-4bd9-93ea-7b574b0a8ea0" providerId="AD" clId="Web-{EF089AD4-7AAB-43F8-B65C-D958E5DB94E5}" dt="2021-05-14T14:24:22.314" v="0"/>
          <pc:sldLayoutMkLst>
            <pc:docMk/>
            <pc:sldMasterMk cId="111194741" sldId="2147483660"/>
            <pc:sldLayoutMk cId="514377692" sldId="2147483667"/>
          </pc:sldLayoutMkLst>
        </pc:sldLayoutChg>
        <pc:sldLayoutChg chg="add">
          <pc:chgData name="Walker, Ashley C." userId="S::acomea@lsuhsc.edu::0b3e9860-7bca-4bd9-93ea-7b574b0a8ea0" providerId="AD" clId="Web-{EF089AD4-7AAB-43F8-B65C-D958E5DB94E5}" dt="2021-05-14T14:24:22.314" v="0"/>
          <pc:sldLayoutMkLst>
            <pc:docMk/>
            <pc:sldMasterMk cId="111194741" sldId="2147483660"/>
            <pc:sldLayoutMk cId="1741589110" sldId="2147483668"/>
          </pc:sldLayoutMkLst>
        </pc:sldLayoutChg>
        <pc:sldLayoutChg chg="add">
          <pc:chgData name="Walker, Ashley C." userId="S::acomea@lsuhsc.edu::0b3e9860-7bca-4bd9-93ea-7b574b0a8ea0" providerId="AD" clId="Web-{EF089AD4-7AAB-43F8-B65C-D958E5DB94E5}" dt="2021-05-14T14:24:22.314" v="0"/>
          <pc:sldLayoutMkLst>
            <pc:docMk/>
            <pc:sldMasterMk cId="111194741" sldId="2147483660"/>
            <pc:sldLayoutMk cId="1822816577" sldId="2147483669"/>
          </pc:sldLayoutMkLst>
        </pc:sldLayoutChg>
        <pc:sldLayoutChg chg="add">
          <pc:chgData name="Walker, Ashley C." userId="S::acomea@lsuhsc.edu::0b3e9860-7bca-4bd9-93ea-7b574b0a8ea0" providerId="AD" clId="Web-{EF089AD4-7AAB-43F8-B65C-D958E5DB94E5}" dt="2021-05-14T14:24:22.314" v="0"/>
          <pc:sldLayoutMkLst>
            <pc:docMk/>
            <pc:sldMasterMk cId="111194741" sldId="2147483660"/>
            <pc:sldLayoutMk cId="3632056887" sldId="2147483670"/>
          </pc:sldLayoutMkLst>
        </pc:sldLayoutChg>
        <pc:sldLayoutChg chg="add">
          <pc:chgData name="Walker, Ashley C." userId="S::acomea@lsuhsc.edu::0b3e9860-7bca-4bd9-93ea-7b574b0a8ea0" providerId="AD" clId="Web-{EF089AD4-7AAB-43F8-B65C-D958E5DB94E5}" dt="2021-05-14T14:24:22.314" v="0"/>
          <pc:sldLayoutMkLst>
            <pc:docMk/>
            <pc:sldMasterMk cId="111194741" sldId="2147483660"/>
            <pc:sldLayoutMk cId="2181965852" sldId="2147483671"/>
          </pc:sldLayoutMkLst>
        </pc:sldLayoutChg>
      </pc:sldMasterChg>
      <pc:sldMasterChg chg="replId modSldLayout">
        <pc:chgData name="Walker, Ashley C." userId="S::acomea@lsuhsc.edu::0b3e9860-7bca-4bd9-93ea-7b574b0a8ea0" providerId="AD" clId="Web-{EF089AD4-7AAB-43F8-B65C-D958E5DB94E5}" dt="2021-05-14T14:24:22.314" v="0"/>
        <pc:sldMasterMkLst>
          <pc:docMk/>
          <pc:sldMasterMk cId="2460954070" sldId="2147483672"/>
        </pc:sldMasterMkLst>
        <pc:sldLayoutChg chg="replId">
          <pc:chgData name="Walker, Ashley C." userId="S::acomea@lsuhsc.edu::0b3e9860-7bca-4bd9-93ea-7b574b0a8ea0" providerId="AD" clId="Web-{EF089AD4-7AAB-43F8-B65C-D958E5DB94E5}" dt="2021-05-14T14:24:22.314" v="0"/>
          <pc:sldLayoutMkLst>
            <pc:docMk/>
            <pc:sldMasterMk cId="2460954070" sldId="2147483672"/>
            <pc:sldLayoutMk cId="2385387890" sldId="2147483673"/>
          </pc:sldLayoutMkLst>
        </pc:sldLayoutChg>
        <pc:sldLayoutChg chg="replId">
          <pc:chgData name="Walker, Ashley C." userId="S::acomea@lsuhsc.edu::0b3e9860-7bca-4bd9-93ea-7b574b0a8ea0" providerId="AD" clId="Web-{EF089AD4-7AAB-43F8-B65C-D958E5DB94E5}" dt="2021-05-14T14:24:22.314" v="0"/>
          <pc:sldLayoutMkLst>
            <pc:docMk/>
            <pc:sldMasterMk cId="2460954070" sldId="2147483672"/>
            <pc:sldLayoutMk cId="949138452" sldId="2147483674"/>
          </pc:sldLayoutMkLst>
        </pc:sldLayoutChg>
        <pc:sldLayoutChg chg="replId">
          <pc:chgData name="Walker, Ashley C." userId="S::acomea@lsuhsc.edu::0b3e9860-7bca-4bd9-93ea-7b574b0a8ea0" providerId="AD" clId="Web-{EF089AD4-7AAB-43F8-B65C-D958E5DB94E5}" dt="2021-05-14T14:24:22.314" v="0"/>
          <pc:sldLayoutMkLst>
            <pc:docMk/>
            <pc:sldMasterMk cId="2460954070" sldId="2147483672"/>
            <pc:sldLayoutMk cId="2591524520" sldId="2147483675"/>
          </pc:sldLayoutMkLst>
        </pc:sldLayoutChg>
        <pc:sldLayoutChg chg="replId">
          <pc:chgData name="Walker, Ashley C." userId="S::acomea@lsuhsc.edu::0b3e9860-7bca-4bd9-93ea-7b574b0a8ea0" providerId="AD" clId="Web-{EF089AD4-7AAB-43F8-B65C-D958E5DB94E5}" dt="2021-05-14T14:24:22.314" v="0"/>
          <pc:sldLayoutMkLst>
            <pc:docMk/>
            <pc:sldMasterMk cId="2460954070" sldId="2147483672"/>
            <pc:sldLayoutMk cId="1203092039" sldId="2147483676"/>
          </pc:sldLayoutMkLst>
        </pc:sldLayoutChg>
        <pc:sldLayoutChg chg="replId">
          <pc:chgData name="Walker, Ashley C." userId="S::acomea@lsuhsc.edu::0b3e9860-7bca-4bd9-93ea-7b574b0a8ea0" providerId="AD" clId="Web-{EF089AD4-7AAB-43F8-B65C-D958E5DB94E5}" dt="2021-05-14T14:24:22.314" v="0"/>
          <pc:sldLayoutMkLst>
            <pc:docMk/>
            <pc:sldMasterMk cId="2460954070" sldId="2147483672"/>
            <pc:sldLayoutMk cId="3733172339" sldId="2147483677"/>
          </pc:sldLayoutMkLst>
        </pc:sldLayoutChg>
        <pc:sldLayoutChg chg="replId">
          <pc:chgData name="Walker, Ashley C." userId="S::acomea@lsuhsc.edu::0b3e9860-7bca-4bd9-93ea-7b574b0a8ea0" providerId="AD" clId="Web-{EF089AD4-7AAB-43F8-B65C-D958E5DB94E5}" dt="2021-05-14T14:24:22.314" v="0"/>
          <pc:sldLayoutMkLst>
            <pc:docMk/>
            <pc:sldMasterMk cId="2460954070" sldId="2147483672"/>
            <pc:sldLayoutMk cId="3210312558" sldId="2147483678"/>
          </pc:sldLayoutMkLst>
        </pc:sldLayoutChg>
        <pc:sldLayoutChg chg="replId">
          <pc:chgData name="Walker, Ashley C." userId="S::acomea@lsuhsc.edu::0b3e9860-7bca-4bd9-93ea-7b574b0a8ea0" providerId="AD" clId="Web-{EF089AD4-7AAB-43F8-B65C-D958E5DB94E5}" dt="2021-05-14T14:24:22.314" v="0"/>
          <pc:sldLayoutMkLst>
            <pc:docMk/>
            <pc:sldMasterMk cId="2460954070" sldId="2147483672"/>
            <pc:sldLayoutMk cId="3146388984" sldId="2147483679"/>
          </pc:sldLayoutMkLst>
        </pc:sldLayoutChg>
        <pc:sldLayoutChg chg="replId">
          <pc:chgData name="Walker, Ashley C." userId="S::acomea@lsuhsc.edu::0b3e9860-7bca-4bd9-93ea-7b574b0a8ea0" providerId="AD" clId="Web-{EF089AD4-7AAB-43F8-B65C-D958E5DB94E5}" dt="2021-05-14T14:24:22.314" v="0"/>
          <pc:sldLayoutMkLst>
            <pc:docMk/>
            <pc:sldMasterMk cId="2460954070" sldId="2147483672"/>
            <pc:sldLayoutMk cId="3171841454" sldId="2147483680"/>
          </pc:sldLayoutMkLst>
        </pc:sldLayoutChg>
        <pc:sldLayoutChg chg="replId">
          <pc:chgData name="Walker, Ashley C." userId="S::acomea@lsuhsc.edu::0b3e9860-7bca-4bd9-93ea-7b574b0a8ea0" providerId="AD" clId="Web-{EF089AD4-7AAB-43F8-B65C-D958E5DB94E5}" dt="2021-05-14T14:24:22.314" v="0"/>
          <pc:sldLayoutMkLst>
            <pc:docMk/>
            <pc:sldMasterMk cId="2460954070" sldId="2147483672"/>
            <pc:sldLayoutMk cId="1718958274" sldId="2147483681"/>
          </pc:sldLayoutMkLst>
        </pc:sldLayoutChg>
        <pc:sldLayoutChg chg="replId">
          <pc:chgData name="Walker, Ashley C." userId="S::acomea@lsuhsc.edu::0b3e9860-7bca-4bd9-93ea-7b574b0a8ea0" providerId="AD" clId="Web-{EF089AD4-7AAB-43F8-B65C-D958E5DB94E5}" dt="2021-05-14T14:24:22.314" v="0"/>
          <pc:sldLayoutMkLst>
            <pc:docMk/>
            <pc:sldMasterMk cId="2460954070" sldId="2147483672"/>
            <pc:sldLayoutMk cId="2202905451" sldId="2147483682"/>
          </pc:sldLayoutMkLst>
        </pc:sldLayoutChg>
        <pc:sldLayoutChg chg="replId">
          <pc:chgData name="Walker, Ashley C." userId="S::acomea@lsuhsc.edu::0b3e9860-7bca-4bd9-93ea-7b574b0a8ea0" providerId="AD" clId="Web-{EF089AD4-7AAB-43F8-B65C-D958E5DB94E5}" dt="2021-05-14T14:24:22.314" v="0"/>
          <pc:sldLayoutMkLst>
            <pc:docMk/>
            <pc:sldMasterMk cId="2460954070" sldId="2147483672"/>
            <pc:sldLayoutMk cId="3479445657" sldId="2147483683"/>
          </pc:sldLayoutMkLst>
        </pc:sldLayoutChg>
      </pc:sldMasterChg>
    </pc:docChg>
  </pc:docChgLst>
  <pc:docChgLst>
    <pc:chgData name="Walker, Ashley C." userId="S::acomea@lsuhsc.edu::0b3e9860-7bca-4bd9-93ea-7b574b0a8ea0" providerId="AD" clId="Web-{A7E2EC73-1561-4127-9AE8-739CF9376315}"/>
    <pc:docChg chg="addSld modSld">
      <pc:chgData name="Walker, Ashley C." userId="S::acomea@lsuhsc.edu::0b3e9860-7bca-4bd9-93ea-7b574b0a8ea0" providerId="AD" clId="Web-{A7E2EC73-1561-4127-9AE8-739CF9376315}" dt="2021-05-18T14:06:30.999" v="225" actId="1076"/>
      <pc:docMkLst>
        <pc:docMk/>
      </pc:docMkLst>
      <pc:sldChg chg="addSp delSp modSp">
        <pc:chgData name="Walker, Ashley C." userId="S::acomea@lsuhsc.edu::0b3e9860-7bca-4bd9-93ea-7b574b0a8ea0" providerId="AD" clId="Web-{A7E2EC73-1561-4127-9AE8-739CF9376315}" dt="2021-05-18T14:06:30.999" v="225" actId="1076"/>
        <pc:sldMkLst>
          <pc:docMk/>
          <pc:sldMk cId="1661051549" sldId="257"/>
        </pc:sldMkLst>
        <pc:spChg chg="mod">
          <ac:chgData name="Walker, Ashley C." userId="S::acomea@lsuhsc.edu::0b3e9860-7bca-4bd9-93ea-7b574b0a8ea0" providerId="AD" clId="Web-{A7E2EC73-1561-4127-9AE8-739CF9376315}" dt="2021-05-18T14:06:30.999" v="225" actId="1076"/>
          <ac:spMkLst>
            <pc:docMk/>
            <pc:sldMk cId="1661051549" sldId="257"/>
            <ac:spMk id="3" creationId="{D3504731-FAA1-4DB3-B0BA-897B1C309274}"/>
          </ac:spMkLst>
        </pc:spChg>
        <pc:picChg chg="add del mod">
          <ac:chgData name="Walker, Ashley C." userId="S::acomea@lsuhsc.edu::0b3e9860-7bca-4bd9-93ea-7b574b0a8ea0" providerId="AD" clId="Web-{A7E2EC73-1561-4127-9AE8-739CF9376315}" dt="2021-05-18T13:54:56.475" v="1"/>
          <ac:picMkLst>
            <pc:docMk/>
            <pc:sldMk cId="1661051549" sldId="257"/>
            <ac:picMk id="4" creationId="{87C384CA-EDEA-4A1E-949C-F77E9AB8981E}"/>
          </ac:picMkLst>
        </pc:picChg>
        <pc:picChg chg="add del mod">
          <ac:chgData name="Walker, Ashley C." userId="S::acomea@lsuhsc.edu::0b3e9860-7bca-4bd9-93ea-7b574b0a8ea0" providerId="AD" clId="Web-{A7E2EC73-1561-4127-9AE8-739CF9376315}" dt="2021-05-18T13:55:10.225" v="3"/>
          <ac:picMkLst>
            <pc:docMk/>
            <pc:sldMk cId="1661051549" sldId="257"/>
            <ac:picMk id="5" creationId="{A212A97A-4E6F-4277-8695-AA27336FB604}"/>
          </ac:picMkLst>
        </pc:picChg>
        <pc:picChg chg="add del mod">
          <ac:chgData name="Walker, Ashley C." userId="S::acomea@lsuhsc.edu::0b3e9860-7bca-4bd9-93ea-7b574b0a8ea0" providerId="AD" clId="Web-{A7E2EC73-1561-4127-9AE8-739CF9376315}" dt="2021-05-18T13:55:51.615" v="5"/>
          <ac:picMkLst>
            <pc:docMk/>
            <pc:sldMk cId="1661051549" sldId="257"/>
            <ac:picMk id="6" creationId="{9C11C53D-8CBA-4011-96FD-D23BE7F4D724}"/>
          </ac:picMkLst>
        </pc:picChg>
      </pc:sldChg>
      <pc:sldChg chg="modSp">
        <pc:chgData name="Walker, Ashley C." userId="S::acomea@lsuhsc.edu::0b3e9860-7bca-4bd9-93ea-7b574b0a8ea0" providerId="AD" clId="Web-{A7E2EC73-1561-4127-9AE8-739CF9376315}" dt="2021-05-18T14:05:32.109" v="216" actId="20577"/>
        <pc:sldMkLst>
          <pc:docMk/>
          <pc:sldMk cId="443645599" sldId="258"/>
        </pc:sldMkLst>
        <pc:spChg chg="mod">
          <ac:chgData name="Walker, Ashley C." userId="S::acomea@lsuhsc.edu::0b3e9860-7bca-4bd9-93ea-7b574b0a8ea0" providerId="AD" clId="Web-{A7E2EC73-1561-4127-9AE8-739CF9376315}" dt="2021-05-18T14:05:32.109" v="216" actId="20577"/>
          <ac:spMkLst>
            <pc:docMk/>
            <pc:sldMk cId="443645599" sldId="258"/>
            <ac:spMk id="3" creationId="{E59BC953-39FA-44A4-8C0D-2AD3F19C5AB8}"/>
          </ac:spMkLst>
        </pc:spChg>
      </pc:sldChg>
      <pc:sldChg chg="modSp">
        <pc:chgData name="Walker, Ashley C." userId="S::acomea@lsuhsc.edu::0b3e9860-7bca-4bd9-93ea-7b574b0a8ea0" providerId="AD" clId="Web-{A7E2EC73-1561-4127-9AE8-739CF9376315}" dt="2021-05-18T13:58:45.551" v="84" actId="20577"/>
        <pc:sldMkLst>
          <pc:docMk/>
          <pc:sldMk cId="3359051679" sldId="259"/>
        </pc:sldMkLst>
        <pc:spChg chg="mod">
          <ac:chgData name="Walker, Ashley C." userId="S::acomea@lsuhsc.edu::0b3e9860-7bca-4bd9-93ea-7b574b0a8ea0" providerId="AD" clId="Web-{A7E2EC73-1561-4127-9AE8-739CF9376315}" dt="2021-05-18T13:57:14.771" v="33" actId="20577"/>
          <ac:spMkLst>
            <pc:docMk/>
            <pc:sldMk cId="3359051679" sldId="259"/>
            <ac:spMk id="2" creationId="{E4663B1F-0130-4E93-966E-97516C2088A5}"/>
          </ac:spMkLst>
        </pc:spChg>
        <pc:spChg chg="mod">
          <ac:chgData name="Walker, Ashley C." userId="S::acomea@lsuhsc.edu::0b3e9860-7bca-4bd9-93ea-7b574b0a8ea0" providerId="AD" clId="Web-{A7E2EC73-1561-4127-9AE8-739CF9376315}" dt="2021-05-18T13:58:45.551" v="84" actId="20577"/>
          <ac:spMkLst>
            <pc:docMk/>
            <pc:sldMk cId="3359051679" sldId="259"/>
            <ac:spMk id="3" creationId="{D3504731-FAA1-4DB3-B0BA-897B1C309274}"/>
          </ac:spMkLst>
        </pc:spChg>
      </pc:sldChg>
      <pc:sldChg chg="modSp">
        <pc:chgData name="Walker, Ashley C." userId="S::acomea@lsuhsc.edu::0b3e9860-7bca-4bd9-93ea-7b574b0a8ea0" providerId="AD" clId="Web-{A7E2EC73-1561-4127-9AE8-739CF9376315}" dt="2021-05-18T13:59:32.285" v="89" actId="20577"/>
        <pc:sldMkLst>
          <pc:docMk/>
          <pc:sldMk cId="977259503" sldId="260"/>
        </pc:sldMkLst>
        <pc:spChg chg="mod">
          <ac:chgData name="Walker, Ashley C." userId="S::acomea@lsuhsc.edu::0b3e9860-7bca-4bd9-93ea-7b574b0a8ea0" providerId="AD" clId="Web-{A7E2EC73-1561-4127-9AE8-739CF9376315}" dt="2021-05-18T13:59:08.910" v="86" actId="20577"/>
          <ac:spMkLst>
            <pc:docMk/>
            <pc:sldMk cId="977259503" sldId="260"/>
            <ac:spMk id="2" creationId="{E4663B1F-0130-4E93-966E-97516C2088A5}"/>
          </ac:spMkLst>
        </pc:spChg>
        <pc:spChg chg="mod">
          <ac:chgData name="Walker, Ashley C." userId="S::acomea@lsuhsc.edu::0b3e9860-7bca-4bd9-93ea-7b574b0a8ea0" providerId="AD" clId="Web-{A7E2EC73-1561-4127-9AE8-739CF9376315}" dt="2021-05-18T13:59:32.285" v="89" actId="20577"/>
          <ac:spMkLst>
            <pc:docMk/>
            <pc:sldMk cId="977259503" sldId="260"/>
            <ac:spMk id="3" creationId="{D3504731-FAA1-4DB3-B0BA-897B1C309274}"/>
          </ac:spMkLst>
        </pc:spChg>
      </pc:sldChg>
      <pc:sldChg chg="modSp">
        <pc:chgData name="Walker, Ashley C." userId="S::acomea@lsuhsc.edu::0b3e9860-7bca-4bd9-93ea-7b574b0a8ea0" providerId="AD" clId="Web-{A7E2EC73-1561-4127-9AE8-739CF9376315}" dt="2021-05-18T14:05:43.828" v="222" actId="20577"/>
        <pc:sldMkLst>
          <pc:docMk/>
          <pc:sldMk cId="2143007338" sldId="263"/>
        </pc:sldMkLst>
        <pc:spChg chg="mod">
          <ac:chgData name="Walker, Ashley C." userId="S::acomea@lsuhsc.edu::0b3e9860-7bca-4bd9-93ea-7b574b0a8ea0" providerId="AD" clId="Web-{A7E2EC73-1561-4127-9AE8-739CF9376315}" dt="2021-05-18T14:05:43.828" v="222" actId="20577"/>
          <ac:spMkLst>
            <pc:docMk/>
            <pc:sldMk cId="2143007338" sldId="263"/>
            <ac:spMk id="2" creationId="{00000000-0000-0000-0000-000000000000}"/>
          </ac:spMkLst>
        </pc:spChg>
      </pc:sldChg>
      <pc:sldChg chg="modSp">
        <pc:chgData name="Walker, Ashley C." userId="S::acomea@lsuhsc.edu::0b3e9860-7bca-4bd9-93ea-7b574b0a8ea0" providerId="AD" clId="Web-{A7E2EC73-1561-4127-9AE8-739CF9376315}" dt="2021-05-18T14:05:36.031" v="219" actId="20577"/>
        <pc:sldMkLst>
          <pc:docMk/>
          <pc:sldMk cId="3690405821" sldId="264"/>
        </pc:sldMkLst>
        <pc:spChg chg="mod">
          <ac:chgData name="Walker, Ashley C." userId="S::acomea@lsuhsc.edu::0b3e9860-7bca-4bd9-93ea-7b574b0a8ea0" providerId="AD" clId="Web-{A7E2EC73-1561-4127-9AE8-739CF9376315}" dt="2021-05-18T14:05:36.031" v="219" actId="20577"/>
          <ac:spMkLst>
            <pc:docMk/>
            <pc:sldMk cId="3690405821" sldId="264"/>
            <ac:spMk id="2" creationId="{00000000-0000-0000-0000-000000000000}"/>
          </ac:spMkLst>
        </pc:spChg>
      </pc:sldChg>
      <pc:sldChg chg="modSp">
        <pc:chgData name="Walker, Ashley C." userId="S::acomea@lsuhsc.edu::0b3e9860-7bca-4bd9-93ea-7b574b0a8ea0" providerId="AD" clId="Web-{A7E2EC73-1561-4127-9AE8-739CF9376315}" dt="2021-05-18T14:05:40.390" v="220" actId="20577"/>
        <pc:sldMkLst>
          <pc:docMk/>
          <pc:sldMk cId="692671976" sldId="266"/>
        </pc:sldMkLst>
        <pc:spChg chg="mod">
          <ac:chgData name="Walker, Ashley C." userId="S::acomea@lsuhsc.edu::0b3e9860-7bca-4bd9-93ea-7b574b0a8ea0" providerId="AD" clId="Web-{A7E2EC73-1561-4127-9AE8-739CF9376315}" dt="2021-05-18T14:05:40.390" v="220" actId="20577"/>
          <ac:spMkLst>
            <pc:docMk/>
            <pc:sldMk cId="692671976" sldId="266"/>
            <ac:spMk id="2" creationId="{00000000-0000-0000-0000-000000000000}"/>
          </ac:spMkLst>
        </pc:spChg>
      </pc:sldChg>
      <pc:sldChg chg="modSp">
        <pc:chgData name="Walker, Ashley C." userId="S::acomea@lsuhsc.edu::0b3e9860-7bca-4bd9-93ea-7b574b0a8ea0" providerId="AD" clId="Web-{A7E2EC73-1561-4127-9AE8-739CF9376315}" dt="2021-05-18T14:05:48.546" v="224" actId="20577"/>
        <pc:sldMkLst>
          <pc:docMk/>
          <pc:sldMk cId="1776183284" sldId="269"/>
        </pc:sldMkLst>
        <pc:spChg chg="mod">
          <ac:chgData name="Walker, Ashley C." userId="S::acomea@lsuhsc.edu::0b3e9860-7bca-4bd9-93ea-7b574b0a8ea0" providerId="AD" clId="Web-{A7E2EC73-1561-4127-9AE8-739CF9376315}" dt="2021-05-18T14:05:48.546" v="224" actId="20577"/>
          <ac:spMkLst>
            <pc:docMk/>
            <pc:sldMk cId="1776183284" sldId="269"/>
            <ac:spMk id="2" creationId="{00000000-0000-0000-0000-000000000000}"/>
          </ac:spMkLst>
        </pc:spChg>
      </pc:sldChg>
      <pc:sldChg chg="modSp new">
        <pc:chgData name="Walker, Ashley C." userId="S::acomea@lsuhsc.edu::0b3e9860-7bca-4bd9-93ea-7b574b0a8ea0" providerId="AD" clId="Web-{A7E2EC73-1561-4127-9AE8-739CF9376315}" dt="2021-05-18T14:01:58.268" v="189" actId="20577"/>
        <pc:sldMkLst>
          <pc:docMk/>
          <pc:sldMk cId="535802838" sldId="273"/>
        </pc:sldMkLst>
        <pc:spChg chg="mod">
          <ac:chgData name="Walker, Ashley C." userId="S::acomea@lsuhsc.edu::0b3e9860-7bca-4bd9-93ea-7b574b0a8ea0" providerId="AD" clId="Web-{A7E2EC73-1561-4127-9AE8-739CF9376315}" dt="2021-05-18T14:00:10.659" v="93" actId="20577"/>
          <ac:spMkLst>
            <pc:docMk/>
            <pc:sldMk cId="535802838" sldId="273"/>
            <ac:spMk id="2" creationId="{D048CE3A-4DD7-426F-B27D-1FE07119D648}"/>
          </ac:spMkLst>
        </pc:spChg>
        <pc:spChg chg="mod">
          <ac:chgData name="Walker, Ashley C." userId="S::acomea@lsuhsc.edu::0b3e9860-7bca-4bd9-93ea-7b574b0a8ea0" providerId="AD" clId="Web-{A7E2EC73-1561-4127-9AE8-739CF9376315}" dt="2021-05-18T14:01:58.268" v="189" actId="20577"/>
          <ac:spMkLst>
            <pc:docMk/>
            <pc:sldMk cId="535802838" sldId="273"/>
            <ac:spMk id="3" creationId="{10E80D09-3848-482B-9DC4-577B8E2B7DD8}"/>
          </ac:spMkLst>
        </pc:spChg>
      </pc:sldChg>
      <pc:sldChg chg="modSp new">
        <pc:chgData name="Walker, Ashley C." userId="S::acomea@lsuhsc.edu::0b3e9860-7bca-4bd9-93ea-7b574b0a8ea0" providerId="AD" clId="Web-{A7E2EC73-1561-4127-9AE8-739CF9376315}" dt="2021-05-18T14:02:44.330" v="196" actId="20577"/>
        <pc:sldMkLst>
          <pc:docMk/>
          <pc:sldMk cId="3190643286" sldId="274"/>
        </pc:sldMkLst>
        <pc:spChg chg="mod">
          <ac:chgData name="Walker, Ashley C." userId="S::acomea@lsuhsc.edu::0b3e9860-7bca-4bd9-93ea-7b574b0a8ea0" providerId="AD" clId="Web-{A7E2EC73-1561-4127-9AE8-739CF9376315}" dt="2021-05-18T14:02:23.861" v="191" actId="20577"/>
          <ac:spMkLst>
            <pc:docMk/>
            <pc:sldMk cId="3190643286" sldId="274"/>
            <ac:spMk id="2" creationId="{050AF0AD-CEAA-432F-BDFB-8CE70CCD1E1A}"/>
          </ac:spMkLst>
        </pc:spChg>
        <pc:spChg chg="mod">
          <ac:chgData name="Walker, Ashley C." userId="S::acomea@lsuhsc.edu::0b3e9860-7bca-4bd9-93ea-7b574b0a8ea0" providerId="AD" clId="Web-{A7E2EC73-1561-4127-9AE8-739CF9376315}" dt="2021-05-18T14:02:44.330" v="196" actId="20577"/>
          <ac:spMkLst>
            <pc:docMk/>
            <pc:sldMk cId="3190643286" sldId="274"/>
            <ac:spMk id="3" creationId="{1CF8F0F0-15AA-4A68-9F80-CBF068A70BC2}"/>
          </ac:spMkLst>
        </pc:spChg>
      </pc:sldChg>
    </pc:docChg>
  </pc:docChgLst>
  <pc:docChgLst>
    <pc:chgData name="Lundsgaard, Yolanda M." userId="S::yleeha@lsuhsc.edu::1c45dd09-112d-4655-bd36-6c0293bf62db" providerId="AD" clId="Web-{89EF6C9D-F5D3-4AC8-A64C-261F4E2D7478}"/>
    <pc:docChg chg="addSld modSld">
      <pc:chgData name="Lundsgaard, Yolanda M." userId="S::yleeha@lsuhsc.edu::1c45dd09-112d-4655-bd36-6c0293bf62db" providerId="AD" clId="Web-{89EF6C9D-F5D3-4AC8-A64C-261F4E2D7478}" dt="2021-05-17T17:55:13.378" v="774" actId="20577"/>
      <pc:docMkLst>
        <pc:docMk/>
      </pc:docMkLst>
      <pc:sldChg chg="modSp new">
        <pc:chgData name="Lundsgaard, Yolanda M." userId="S::yleeha@lsuhsc.edu::1c45dd09-112d-4655-bd36-6c0293bf62db" providerId="AD" clId="Web-{89EF6C9D-F5D3-4AC8-A64C-261F4E2D7478}" dt="2021-05-17T17:45:51.359" v="285" actId="20577"/>
        <pc:sldMkLst>
          <pc:docMk/>
          <pc:sldMk cId="4287537989" sldId="270"/>
        </pc:sldMkLst>
        <pc:spChg chg="mod">
          <ac:chgData name="Lundsgaard, Yolanda M." userId="S::yleeha@lsuhsc.edu::1c45dd09-112d-4655-bd36-6c0293bf62db" providerId="AD" clId="Web-{89EF6C9D-F5D3-4AC8-A64C-261F4E2D7478}" dt="2021-05-17T17:40:46.887" v="4" actId="20577"/>
          <ac:spMkLst>
            <pc:docMk/>
            <pc:sldMk cId="4287537989" sldId="270"/>
            <ac:spMk id="2" creationId="{996B7B6D-AED1-4DB9-97DF-62C6A9C5C0D8}"/>
          </ac:spMkLst>
        </pc:spChg>
        <pc:spChg chg="mod">
          <ac:chgData name="Lundsgaard, Yolanda M." userId="S::yleeha@lsuhsc.edu::1c45dd09-112d-4655-bd36-6c0293bf62db" providerId="AD" clId="Web-{89EF6C9D-F5D3-4AC8-A64C-261F4E2D7478}" dt="2021-05-17T17:45:51.359" v="285" actId="20577"/>
          <ac:spMkLst>
            <pc:docMk/>
            <pc:sldMk cId="4287537989" sldId="270"/>
            <ac:spMk id="3" creationId="{09F5D70C-0F07-43A5-BC50-21AA0DA0BF0A}"/>
          </ac:spMkLst>
        </pc:spChg>
      </pc:sldChg>
      <pc:sldChg chg="modSp new">
        <pc:chgData name="Lundsgaard, Yolanda M." userId="S::yleeha@lsuhsc.edu::1c45dd09-112d-4655-bd36-6c0293bf62db" providerId="AD" clId="Web-{89EF6C9D-F5D3-4AC8-A64C-261F4E2D7478}" dt="2021-05-17T17:52:49.979" v="570" actId="20577"/>
        <pc:sldMkLst>
          <pc:docMk/>
          <pc:sldMk cId="2676569412" sldId="271"/>
        </pc:sldMkLst>
        <pc:spChg chg="mod">
          <ac:chgData name="Lundsgaard, Yolanda M." userId="S::yleeha@lsuhsc.edu::1c45dd09-112d-4655-bd36-6c0293bf62db" providerId="AD" clId="Web-{89EF6C9D-F5D3-4AC8-A64C-261F4E2D7478}" dt="2021-05-17T17:46:07.517" v="295" actId="20577"/>
          <ac:spMkLst>
            <pc:docMk/>
            <pc:sldMk cId="2676569412" sldId="271"/>
            <ac:spMk id="2" creationId="{CC5DED4A-BA1C-4206-A6A5-24D7CA277F52}"/>
          </ac:spMkLst>
        </pc:spChg>
        <pc:spChg chg="mod">
          <ac:chgData name="Lundsgaard, Yolanda M." userId="S::yleeha@lsuhsc.edu::1c45dd09-112d-4655-bd36-6c0293bf62db" providerId="AD" clId="Web-{89EF6C9D-F5D3-4AC8-A64C-261F4E2D7478}" dt="2021-05-17T17:52:49.979" v="570" actId="20577"/>
          <ac:spMkLst>
            <pc:docMk/>
            <pc:sldMk cId="2676569412" sldId="271"/>
            <ac:spMk id="3" creationId="{4F45DA2F-25FF-46ED-8D87-D5C1E8FB40CC}"/>
          </ac:spMkLst>
        </pc:spChg>
      </pc:sldChg>
      <pc:sldChg chg="modSp new">
        <pc:chgData name="Lundsgaard, Yolanda M." userId="S::yleeha@lsuhsc.edu::1c45dd09-112d-4655-bd36-6c0293bf62db" providerId="AD" clId="Web-{89EF6C9D-F5D3-4AC8-A64C-261F4E2D7478}" dt="2021-05-17T17:55:13.378" v="774" actId="20577"/>
        <pc:sldMkLst>
          <pc:docMk/>
          <pc:sldMk cId="1222779382" sldId="272"/>
        </pc:sldMkLst>
        <pc:spChg chg="mod">
          <ac:chgData name="Lundsgaard, Yolanda M." userId="S::yleeha@lsuhsc.edu::1c45dd09-112d-4655-bd36-6c0293bf62db" providerId="AD" clId="Web-{89EF6C9D-F5D3-4AC8-A64C-261F4E2D7478}" dt="2021-05-17T17:53:02.308" v="583" actId="20577"/>
          <ac:spMkLst>
            <pc:docMk/>
            <pc:sldMk cId="1222779382" sldId="272"/>
            <ac:spMk id="2" creationId="{6D4CFF08-203D-45C7-BC10-3FF192987E9D}"/>
          </ac:spMkLst>
        </pc:spChg>
        <pc:spChg chg="mod">
          <ac:chgData name="Lundsgaard, Yolanda M." userId="S::yleeha@lsuhsc.edu::1c45dd09-112d-4655-bd36-6c0293bf62db" providerId="AD" clId="Web-{89EF6C9D-F5D3-4AC8-A64C-261F4E2D7478}" dt="2021-05-17T17:55:13.378" v="774" actId="20577"/>
          <ac:spMkLst>
            <pc:docMk/>
            <pc:sldMk cId="1222779382" sldId="272"/>
            <ac:spMk id="3" creationId="{45510816-1C82-478E-8F34-1D16E22ACEC2}"/>
          </ac:spMkLst>
        </pc:spChg>
      </pc:sldChg>
    </pc:docChg>
  </pc:docChgLst>
  <pc:docChgLst>
    <pc:chgData name="Walker, Ashley C." userId="S::acomea@lsuhsc.edu::0b3e9860-7bca-4bd9-93ea-7b574b0a8ea0" providerId="AD" clId="Web-{D4290941-95B4-4E4E-9FC7-35CF053426AD}"/>
    <pc:docChg chg="modSld">
      <pc:chgData name="Walker, Ashley C." userId="S::acomea@lsuhsc.edu::0b3e9860-7bca-4bd9-93ea-7b574b0a8ea0" providerId="AD" clId="Web-{D4290941-95B4-4E4E-9FC7-35CF053426AD}" dt="2021-05-18T14:31:05.671" v="56" actId="20577"/>
      <pc:docMkLst>
        <pc:docMk/>
      </pc:docMkLst>
      <pc:sldChg chg="modSp">
        <pc:chgData name="Walker, Ashley C." userId="S::acomea@lsuhsc.edu::0b3e9860-7bca-4bd9-93ea-7b574b0a8ea0" providerId="AD" clId="Web-{D4290941-95B4-4E4E-9FC7-35CF053426AD}" dt="2021-05-18T14:31:05.671" v="56" actId="20577"/>
        <pc:sldMkLst>
          <pc:docMk/>
          <pc:sldMk cId="3359051679" sldId="259"/>
        </pc:sldMkLst>
        <pc:spChg chg="mod">
          <ac:chgData name="Walker, Ashley C." userId="S::acomea@lsuhsc.edu::0b3e9860-7bca-4bd9-93ea-7b574b0a8ea0" providerId="AD" clId="Web-{D4290941-95B4-4E4E-9FC7-35CF053426AD}" dt="2021-05-18T14:31:05.671" v="56" actId="20577"/>
          <ac:spMkLst>
            <pc:docMk/>
            <pc:sldMk cId="3359051679" sldId="259"/>
            <ac:spMk id="3" creationId="{D3504731-FAA1-4DB3-B0BA-897B1C309274}"/>
          </ac:spMkLst>
        </pc:spChg>
      </pc:sldChg>
      <pc:sldChg chg="modSp">
        <pc:chgData name="Walker, Ashley C." userId="S::acomea@lsuhsc.edu::0b3e9860-7bca-4bd9-93ea-7b574b0a8ea0" providerId="AD" clId="Web-{D4290941-95B4-4E4E-9FC7-35CF053426AD}" dt="2021-05-18T14:30:28.466" v="31" actId="20577"/>
        <pc:sldMkLst>
          <pc:docMk/>
          <pc:sldMk cId="535802838" sldId="273"/>
        </pc:sldMkLst>
        <pc:spChg chg="mod">
          <ac:chgData name="Walker, Ashley C." userId="S::acomea@lsuhsc.edu::0b3e9860-7bca-4bd9-93ea-7b574b0a8ea0" providerId="AD" clId="Web-{D4290941-95B4-4E4E-9FC7-35CF053426AD}" dt="2021-05-18T14:30:28.466" v="31" actId="20577"/>
          <ac:spMkLst>
            <pc:docMk/>
            <pc:sldMk cId="535802838" sldId="273"/>
            <ac:spMk id="3" creationId="{10E80D09-3848-482B-9DC4-577B8E2B7DD8}"/>
          </ac:spMkLst>
        </pc:spChg>
      </pc:sldChg>
    </pc:docChg>
  </pc:docChgLst>
  <pc:docChgLst>
    <pc:chgData name="Walker, Ashley C." userId="S::acomea@lsuhsc.edu::0b3e9860-7bca-4bd9-93ea-7b574b0a8ea0" providerId="AD" clId="Web-{004FFBBA-FED0-4501-A88C-0AEF20081D42}"/>
    <pc:docChg chg="addSld modSld">
      <pc:chgData name="Walker, Ashley C." userId="S::acomea@lsuhsc.edu::0b3e9860-7bca-4bd9-93ea-7b574b0a8ea0" providerId="AD" clId="Web-{004FFBBA-FED0-4501-A88C-0AEF20081D42}" dt="2021-05-17T16:45:17.680" v="695" actId="20577"/>
      <pc:docMkLst>
        <pc:docMk/>
      </pc:docMkLst>
      <pc:sldChg chg="modSp">
        <pc:chgData name="Walker, Ashley C." userId="S::acomea@lsuhsc.edu::0b3e9860-7bca-4bd9-93ea-7b574b0a8ea0" providerId="AD" clId="Web-{004FFBBA-FED0-4501-A88C-0AEF20081D42}" dt="2021-05-17T16:45:17.680" v="695" actId="20577"/>
        <pc:sldMkLst>
          <pc:docMk/>
          <pc:sldMk cId="1308115094" sldId="262"/>
        </pc:sldMkLst>
        <pc:spChg chg="mod">
          <ac:chgData name="Walker, Ashley C." userId="S::acomea@lsuhsc.edu::0b3e9860-7bca-4bd9-93ea-7b574b0a8ea0" providerId="AD" clId="Web-{004FFBBA-FED0-4501-A88C-0AEF20081D42}" dt="2021-05-17T16:45:17.680" v="695" actId="20577"/>
          <ac:spMkLst>
            <pc:docMk/>
            <pc:sldMk cId="1308115094" sldId="262"/>
            <ac:spMk id="3" creationId="{D3504731-FAA1-4DB3-B0BA-897B1C309274}"/>
          </ac:spMkLst>
        </pc:spChg>
      </pc:sldChg>
      <pc:sldChg chg="modSp">
        <pc:chgData name="Walker, Ashley C." userId="S::acomea@lsuhsc.edu::0b3e9860-7bca-4bd9-93ea-7b574b0a8ea0" providerId="AD" clId="Web-{004FFBBA-FED0-4501-A88C-0AEF20081D42}" dt="2021-05-17T16:27:33.256" v="1" actId="20577"/>
        <pc:sldMkLst>
          <pc:docMk/>
          <pc:sldMk cId="2011461589" sldId="265"/>
        </pc:sldMkLst>
        <pc:spChg chg="mod">
          <ac:chgData name="Walker, Ashley C." userId="S::acomea@lsuhsc.edu::0b3e9860-7bca-4bd9-93ea-7b574b0a8ea0" providerId="AD" clId="Web-{004FFBBA-FED0-4501-A88C-0AEF20081D42}" dt="2021-05-17T16:27:33.256" v="1" actId="20577"/>
          <ac:spMkLst>
            <pc:docMk/>
            <pc:sldMk cId="2011461589" sldId="265"/>
            <ac:spMk id="3" creationId="{00000000-0000-0000-0000-000000000000}"/>
          </ac:spMkLst>
        </pc:spChg>
      </pc:sldChg>
      <pc:sldChg chg="modSp">
        <pc:chgData name="Walker, Ashley C." userId="S::acomea@lsuhsc.edu::0b3e9860-7bca-4bd9-93ea-7b574b0a8ea0" providerId="AD" clId="Web-{004FFBBA-FED0-4501-A88C-0AEF20081D42}" dt="2021-05-17T16:32:57.158" v="143" actId="20577"/>
        <pc:sldMkLst>
          <pc:docMk/>
          <pc:sldMk cId="692671976" sldId="266"/>
        </pc:sldMkLst>
        <pc:spChg chg="mod">
          <ac:chgData name="Walker, Ashley C." userId="S::acomea@lsuhsc.edu::0b3e9860-7bca-4bd9-93ea-7b574b0a8ea0" providerId="AD" clId="Web-{004FFBBA-FED0-4501-A88C-0AEF20081D42}" dt="2021-05-17T16:32:57.158" v="143" actId="20577"/>
          <ac:spMkLst>
            <pc:docMk/>
            <pc:sldMk cId="692671976" sldId="266"/>
            <ac:spMk id="3" creationId="{00000000-0000-0000-0000-000000000000}"/>
          </ac:spMkLst>
        </pc:spChg>
      </pc:sldChg>
      <pc:sldChg chg="modSp add replId">
        <pc:chgData name="Walker, Ashley C." userId="S::acomea@lsuhsc.edu::0b3e9860-7bca-4bd9-93ea-7b574b0a8ea0" providerId="AD" clId="Web-{004FFBBA-FED0-4501-A88C-0AEF20081D42}" dt="2021-05-17T16:39:14.809" v="428" actId="20577"/>
        <pc:sldMkLst>
          <pc:docMk/>
          <pc:sldMk cId="1776183284" sldId="269"/>
        </pc:sldMkLst>
        <pc:spChg chg="mod">
          <ac:chgData name="Walker, Ashley C." userId="S::acomea@lsuhsc.edu::0b3e9860-7bca-4bd9-93ea-7b574b0a8ea0" providerId="AD" clId="Web-{004FFBBA-FED0-4501-A88C-0AEF20081D42}" dt="2021-05-17T16:39:14.809" v="428" actId="20577"/>
          <ac:spMkLst>
            <pc:docMk/>
            <pc:sldMk cId="1776183284" sldId="269"/>
            <ac:spMk id="3" creationId="{00000000-0000-0000-0000-000000000000}"/>
          </ac:spMkLst>
        </pc:spChg>
      </pc:sldChg>
    </pc:docChg>
  </pc:docChgLst>
  <pc:docChgLst>
    <pc:chgData name="Lincoln, Treva E." userId="S::tlinco@lsuhsc.edu::cb770d70-1783-4dd9-a92e-b13f9f754538" providerId="AD" clId="Web-{3AE8B533-E43C-4A53-96CD-9C2535DDBADE}"/>
    <pc:docChg chg="addSld modSld">
      <pc:chgData name="Lincoln, Treva E." userId="S::tlinco@lsuhsc.edu::cb770d70-1783-4dd9-a92e-b13f9f754538" providerId="AD" clId="Web-{3AE8B533-E43C-4A53-96CD-9C2535DDBADE}" dt="2021-05-17T15:59:02.159" v="356" actId="20577"/>
      <pc:docMkLst>
        <pc:docMk/>
      </pc:docMkLst>
      <pc:sldChg chg="addSp delSp modSp new">
        <pc:chgData name="Lincoln, Treva E." userId="S::tlinco@lsuhsc.edu::cb770d70-1783-4dd9-a92e-b13f9f754538" providerId="AD" clId="Web-{3AE8B533-E43C-4A53-96CD-9C2535DDBADE}" dt="2021-05-17T15:50:50.975" v="51" actId="20577"/>
        <pc:sldMkLst>
          <pc:docMk/>
          <pc:sldMk cId="2912878109" sldId="267"/>
        </pc:sldMkLst>
        <pc:spChg chg="del">
          <ac:chgData name="Lincoln, Treva E." userId="S::tlinco@lsuhsc.edu::cb770d70-1783-4dd9-a92e-b13f9f754538" providerId="AD" clId="Web-{3AE8B533-E43C-4A53-96CD-9C2535DDBADE}" dt="2021-05-17T15:48:34.983" v="2"/>
          <ac:spMkLst>
            <pc:docMk/>
            <pc:sldMk cId="2912878109" sldId="267"/>
            <ac:spMk id="2" creationId="{5EB3B9DB-6B0C-4EFE-8B8A-ADC91EEA2700}"/>
          </ac:spMkLst>
        </pc:spChg>
        <pc:spChg chg="del">
          <ac:chgData name="Lincoln, Treva E." userId="S::tlinco@lsuhsc.edu::cb770d70-1783-4dd9-a92e-b13f9f754538" providerId="AD" clId="Web-{3AE8B533-E43C-4A53-96CD-9C2535DDBADE}" dt="2021-05-17T15:48:33.061" v="1"/>
          <ac:spMkLst>
            <pc:docMk/>
            <pc:sldMk cId="2912878109" sldId="267"/>
            <ac:spMk id="3" creationId="{C237A033-184B-4A1A-A51E-6BBB2CD36F50}"/>
          </ac:spMkLst>
        </pc:spChg>
        <pc:spChg chg="add mod">
          <ac:chgData name="Lincoln, Treva E." userId="S::tlinco@lsuhsc.edu::cb770d70-1783-4dd9-a92e-b13f9f754538" providerId="AD" clId="Web-{3AE8B533-E43C-4A53-96CD-9C2535DDBADE}" dt="2021-05-17T15:50:50.975" v="51" actId="20577"/>
          <ac:spMkLst>
            <pc:docMk/>
            <pc:sldMk cId="2912878109" sldId="267"/>
            <ac:spMk id="4" creationId="{1F0CDB4B-3D55-4F57-B882-E414091234F1}"/>
          </ac:spMkLst>
        </pc:spChg>
        <pc:picChg chg="add mod">
          <ac:chgData name="Lincoln, Treva E." userId="S::tlinco@lsuhsc.edu::cb770d70-1783-4dd9-a92e-b13f9f754538" providerId="AD" clId="Web-{3AE8B533-E43C-4A53-96CD-9C2535DDBADE}" dt="2021-05-17T15:50:21.411" v="8" actId="1076"/>
          <ac:picMkLst>
            <pc:docMk/>
            <pc:sldMk cId="2912878109" sldId="267"/>
            <ac:picMk id="5" creationId="{1572FCBE-5089-4DCC-AEF9-BEFA7026E0C0}"/>
          </ac:picMkLst>
        </pc:picChg>
      </pc:sldChg>
      <pc:sldChg chg="addSp delSp modSp new">
        <pc:chgData name="Lincoln, Treva E." userId="S::tlinco@lsuhsc.edu::cb770d70-1783-4dd9-a92e-b13f9f754538" providerId="AD" clId="Web-{3AE8B533-E43C-4A53-96CD-9C2535DDBADE}" dt="2021-05-17T15:59:02.159" v="356" actId="20577"/>
        <pc:sldMkLst>
          <pc:docMk/>
          <pc:sldMk cId="4143683422" sldId="268"/>
        </pc:sldMkLst>
        <pc:spChg chg="del">
          <ac:chgData name="Lincoln, Treva E." userId="S::tlinco@lsuhsc.edu::cb770d70-1783-4dd9-a92e-b13f9f754538" providerId="AD" clId="Web-{3AE8B533-E43C-4A53-96CD-9C2535DDBADE}" dt="2021-05-17T15:51:24.415" v="53"/>
          <ac:spMkLst>
            <pc:docMk/>
            <pc:sldMk cId="4143683422" sldId="268"/>
            <ac:spMk id="2" creationId="{4636DC65-8758-453B-96EB-E544C100621F}"/>
          </ac:spMkLst>
        </pc:spChg>
        <pc:spChg chg="del">
          <ac:chgData name="Lincoln, Treva E." userId="S::tlinco@lsuhsc.edu::cb770d70-1783-4dd9-a92e-b13f9f754538" providerId="AD" clId="Web-{3AE8B533-E43C-4A53-96CD-9C2535DDBADE}" dt="2021-05-17T15:51:23.540" v="52"/>
          <ac:spMkLst>
            <pc:docMk/>
            <pc:sldMk cId="4143683422" sldId="268"/>
            <ac:spMk id="3" creationId="{2078976D-7839-41DC-BEA9-21B4215A4B49}"/>
          </ac:spMkLst>
        </pc:spChg>
        <pc:spChg chg="add mod">
          <ac:chgData name="Lincoln, Treva E." userId="S::tlinco@lsuhsc.edu::cb770d70-1783-4dd9-a92e-b13f9f754538" providerId="AD" clId="Web-{3AE8B533-E43C-4A53-96CD-9C2535DDBADE}" dt="2021-05-17T15:59:02.159" v="356" actId="20577"/>
          <ac:spMkLst>
            <pc:docMk/>
            <pc:sldMk cId="4143683422" sldId="268"/>
            <ac:spMk id="5" creationId="{6AC0173B-3517-45D6-B296-50C6414B3411}"/>
          </ac:spMkLst>
        </pc:spChg>
        <pc:spChg chg="add mod">
          <ac:chgData name="Lincoln, Treva E." userId="S::tlinco@lsuhsc.edu::cb770d70-1783-4dd9-a92e-b13f9f754538" providerId="AD" clId="Web-{3AE8B533-E43C-4A53-96CD-9C2535DDBADE}" dt="2021-05-17T15:53:30.109" v="56"/>
          <ac:spMkLst>
            <pc:docMk/>
            <pc:sldMk cId="4143683422" sldId="268"/>
            <ac:spMk id="7" creationId="{EA21EC3C-06B5-489B-A537-672D5BB195BC}"/>
          </ac:spMkLst>
        </pc:spChg>
        <pc:spChg chg="add del mod">
          <ac:chgData name="Lincoln, Treva E." userId="S::tlinco@lsuhsc.edu::cb770d70-1783-4dd9-a92e-b13f9f754538" providerId="AD" clId="Web-{3AE8B533-E43C-4A53-96CD-9C2535DDBADE}" dt="2021-05-17T15:53:37.641" v="59"/>
          <ac:spMkLst>
            <pc:docMk/>
            <pc:sldMk cId="4143683422" sldId="268"/>
            <ac:spMk id="9" creationId="{607807CB-6253-49B3-BE58-B0E95F815A60}"/>
          </ac:spMkLst>
        </pc:spChg>
        <pc:spChg chg="add mod">
          <ac:chgData name="Lincoln, Treva E." userId="S::tlinco@lsuhsc.edu::cb770d70-1783-4dd9-a92e-b13f9f754538" providerId="AD" clId="Web-{3AE8B533-E43C-4A53-96CD-9C2535DDBADE}" dt="2021-05-17T15:58:57.409" v="349" actId="20577"/>
          <ac:spMkLst>
            <pc:docMk/>
            <pc:sldMk cId="4143683422" sldId="268"/>
            <ac:spMk id="10" creationId="{898EA119-A80D-4E7A-BB47-1590FD4BD140}"/>
          </ac:spMkLst>
        </pc:spChg>
      </pc:sldChg>
    </pc:docChg>
  </pc:docChgLst>
  <pc:docChgLst>
    <pc:chgData name="Lundsgaard, Yolanda M." userId="S::yleeha@lsuhsc.edu::1c45dd09-112d-4655-bd36-6c0293bf62db" providerId="AD" clId="Web-{435335E1-B9B5-4364-9D51-01DAD93255F4}"/>
    <pc:docChg chg="modSld">
      <pc:chgData name="Lundsgaard, Yolanda M." userId="S::yleeha@lsuhsc.edu::1c45dd09-112d-4655-bd36-6c0293bf62db" providerId="AD" clId="Web-{435335E1-B9B5-4364-9D51-01DAD93255F4}" dt="2021-05-18T14:18:14.357" v="423" actId="14100"/>
      <pc:docMkLst>
        <pc:docMk/>
      </pc:docMkLst>
      <pc:sldChg chg="modSp">
        <pc:chgData name="Lundsgaard, Yolanda M." userId="S::yleeha@lsuhsc.edu::1c45dd09-112d-4655-bd36-6c0293bf62db" providerId="AD" clId="Web-{435335E1-B9B5-4364-9D51-01DAD93255F4}" dt="2021-05-18T14:16:56.373" v="419" actId="20577"/>
        <pc:sldMkLst>
          <pc:docMk/>
          <pc:sldMk cId="4287537989" sldId="270"/>
        </pc:sldMkLst>
        <pc:spChg chg="mod">
          <ac:chgData name="Lundsgaard, Yolanda M." userId="S::yleeha@lsuhsc.edu::1c45dd09-112d-4655-bd36-6c0293bf62db" providerId="AD" clId="Web-{435335E1-B9B5-4364-9D51-01DAD93255F4}" dt="2021-05-18T14:16:56.373" v="419" actId="20577"/>
          <ac:spMkLst>
            <pc:docMk/>
            <pc:sldMk cId="4287537989" sldId="270"/>
            <ac:spMk id="3" creationId="{09F5D70C-0F07-43A5-BC50-21AA0DA0BF0A}"/>
          </ac:spMkLst>
        </pc:spChg>
      </pc:sldChg>
      <pc:sldChg chg="modSp">
        <pc:chgData name="Lundsgaard, Yolanda M." userId="S::yleeha@lsuhsc.edu::1c45dd09-112d-4655-bd36-6c0293bf62db" providerId="AD" clId="Web-{435335E1-B9B5-4364-9D51-01DAD93255F4}" dt="2021-05-18T14:18:14.357" v="423" actId="14100"/>
        <pc:sldMkLst>
          <pc:docMk/>
          <pc:sldMk cId="2676569412" sldId="271"/>
        </pc:sldMkLst>
        <pc:spChg chg="mod">
          <ac:chgData name="Lundsgaard, Yolanda M." userId="S::yleeha@lsuhsc.edu::1c45dd09-112d-4655-bd36-6c0293bf62db" providerId="AD" clId="Web-{435335E1-B9B5-4364-9D51-01DAD93255F4}" dt="2021-05-18T14:18:14.357" v="423" actId="14100"/>
          <ac:spMkLst>
            <pc:docMk/>
            <pc:sldMk cId="2676569412" sldId="271"/>
            <ac:spMk id="3" creationId="{4F45DA2F-25FF-46ED-8D87-D5C1E8FB40CC}"/>
          </ac:spMkLst>
        </pc:spChg>
      </pc:sldChg>
      <pc:sldChg chg="modSp">
        <pc:chgData name="Lundsgaard, Yolanda M." userId="S::yleeha@lsuhsc.edu::1c45dd09-112d-4655-bd36-6c0293bf62db" providerId="AD" clId="Web-{435335E1-B9B5-4364-9D51-01DAD93255F4}" dt="2021-05-18T14:17:51.107" v="422" actId="20577"/>
        <pc:sldMkLst>
          <pc:docMk/>
          <pc:sldMk cId="1222779382" sldId="272"/>
        </pc:sldMkLst>
        <pc:spChg chg="mod">
          <ac:chgData name="Lundsgaard, Yolanda M." userId="S::yleeha@lsuhsc.edu::1c45dd09-112d-4655-bd36-6c0293bf62db" providerId="AD" clId="Web-{435335E1-B9B5-4364-9D51-01DAD93255F4}" dt="2021-05-18T14:17:51.107" v="422" actId="20577"/>
          <ac:spMkLst>
            <pc:docMk/>
            <pc:sldMk cId="1222779382" sldId="272"/>
            <ac:spMk id="3" creationId="{45510816-1C82-478E-8F34-1D16E22ACEC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08000" y="6324601"/>
            <a:ext cx="2844800" cy="365125"/>
          </a:xfrm>
        </p:spPr>
        <p:txBody>
          <a:bodyPr/>
          <a:lstStyle/>
          <a:p>
            <a:fld id="{7E5B49D3-E3B8-4CC3-AEBB-C5777793C706}"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1943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63205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18196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51543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5B49D3-E3B8-4CC3-AEBB-C5777793C706}"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4876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5B49D3-E3B8-4CC3-AEBB-C5777793C706}"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07328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B49D3-E3B8-4CC3-AEBB-C5777793C706}" type="datetimeFigureOut">
              <a:rPr lang="en-US" smtClean="0"/>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47845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5B49D3-E3B8-4CC3-AEBB-C5777793C706}" type="datetimeFigureOut">
              <a:rPr lang="en-US" smtClean="0"/>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94350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B49D3-E3B8-4CC3-AEBB-C5777793C706}" type="datetimeFigureOut">
              <a:rPr lang="en-US" smtClean="0"/>
              <a:t>5/18/2021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51437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74158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82281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B49D3-E3B8-4CC3-AEBB-C5777793C706}" type="datetimeFigureOut">
              <a:rPr lang="en-US" smtClean="0"/>
              <a:t>5/18/2021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42A9B-B33B-49CB-8140-010AC597ACB2}"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9101" y="5791200"/>
            <a:ext cx="2514598" cy="838200"/>
          </a:xfrm>
          <a:prstGeom prst="rect">
            <a:avLst/>
          </a:prstGeom>
        </p:spPr>
      </p:pic>
    </p:spTree>
    <p:extLst>
      <p:ext uri="{BB962C8B-B14F-4D97-AF65-F5344CB8AC3E}">
        <p14:creationId xmlns:p14="http://schemas.microsoft.com/office/powerpoint/2010/main" val="111194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medschool.lsuhsc.edu/medical_education/graduate/virtualorienta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files.lsuhsc.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lsugme.atlassian.net/wiki/spaces/PAYROLL/pages/13304024/Run+an+End+of+the+Month+Certification+Report" TargetMode="External"/><Relationship Id="rId2" Type="http://schemas.openxmlformats.org/officeDocument/2006/relationships/hyperlink" Target="https://lsugme.atlassian.net/wiki/spaces/PAYROLL/pages/13303973/Run+a+Beginning+of+the+Month+Certification+Repor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LCMCAcademicAffairs@lcmchealth.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sugme.atlassian.net/wiki/spaces/FORMDOCS/pages/1148878984/UMCNO+Exit+For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edschool.lsuhsc.edu/medical_education/graduate/virtualorient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p:txBody>
          <a:bodyPr/>
          <a:lstStyle/>
          <a:p>
            <a:r>
              <a:rPr lang="en-US">
                <a:cs typeface="Calibri"/>
              </a:rPr>
              <a:t>Coordinator Check In</a:t>
            </a:r>
            <a:endParaRPr lang="en-US"/>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p:txBody>
          <a:bodyPr vert="horz" lIns="91440" tIns="45720" rIns="91440" bIns="45720" rtlCol="0" anchor="t">
            <a:normAutofit fontScale="92500"/>
          </a:bodyPr>
          <a:lstStyle/>
          <a:p>
            <a:r>
              <a:rPr lang="en-US">
                <a:cs typeface="Calibri"/>
              </a:rPr>
              <a:t>May 18, 2021</a:t>
            </a:r>
          </a:p>
          <a:p>
            <a:r>
              <a:rPr lang="en-US">
                <a:cs typeface="Calibri"/>
              </a:rPr>
              <a:t>Orientation Dates, LCMC Orientation, EPIC training, LSU Online Orientation, On-boarding days, </a:t>
            </a:r>
          </a:p>
        </p:txBody>
      </p:sp>
    </p:spTree>
    <p:extLst>
      <p:ext uri="{BB962C8B-B14F-4D97-AF65-F5344CB8AC3E}">
        <p14:creationId xmlns:p14="http://schemas.microsoft.com/office/powerpoint/2010/main" val="443645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LSU Online Orientation</a:t>
            </a:r>
          </a:p>
        </p:txBody>
      </p:sp>
      <p:sp>
        <p:nvSpPr>
          <p:cNvPr id="3" name="Content Placeholder 2"/>
          <p:cNvSpPr>
            <a:spLocks noGrp="1"/>
          </p:cNvSpPr>
          <p:nvPr>
            <p:ph idx="1"/>
          </p:nvPr>
        </p:nvSpPr>
        <p:spPr>
          <a:xfrm>
            <a:off x="609600" y="1600201"/>
            <a:ext cx="11582400" cy="4525963"/>
          </a:xfrm>
        </p:spPr>
        <p:txBody>
          <a:bodyPr vert="horz" lIns="91440" tIns="45720" rIns="91440" bIns="45720" rtlCol="0" anchor="t">
            <a:normAutofit/>
          </a:bodyPr>
          <a:lstStyle/>
          <a:p>
            <a:r>
              <a:rPr lang="en-US"/>
              <a:t>Coordinators can:</a:t>
            </a:r>
          </a:p>
          <a:p>
            <a:pPr lvl="1"/>
            <a:r>
              <a:rPr lang="en-US"/>
              <a:t>View progress for all residents</a:t>
            </a:r>
          </a:p>
          <a:p>
            <a:pPr lvl="1"/>
            <a:r>
              <a:rPr lang="en-US"/>
              <a:t>View all modules and presentations</a:t>
            </a:r>
          </a:p>
          <a:p>
            <a:pPr lvl="1"/>
            <a:r>
              <a:rPr lang="en-US"/>
              <a:t>View list of new hire requirements</a:t>
            </a:r>
            <a:endParaRPr lang="en-US">
              <a:cs typeface="Calibri"/>
            </a:endParaRPr>
          </a:p>
          <a:p>
            <a:r>
              <a:rPr lang="en-US">
                <a:cs typeface="Calibri"/>
              </a:rPr>
              <a:t>Important thing to note:</a:t>
            </a:r>
          </a:p>
          <a:p>
            <a:pPr lvl="1"/>
            <a:r>
              <a:rPr lang="en-US">
                <a:cs typeface="Calibri"/>
              </a:rPr>
              <a:t>Additional modules are still being added</a:t>
            </a:r>
          </a:p>
          <a:p>
            <a:pPr lvl="1"/>
            <a:r>
              <a:rPr lang="en-US" sz="2300">
                <a:hlinkClick r:id="rId2"/>
              </a:rPr>
              <a:t>https://www.medschool.lsuhsc.edu/medical_education/graduate/virtualorientation/</a:t>
            </a:r>
            <a:r>
              <a:rPr lang="en-US" sz="2300"/>
              <a:t> </a:t>
            </a:r>
            <a:endParaRPr lang="en-US">
              <a:cs typeface="Calibri"/>
            </a:endParaRPr>
          </a:p>
        </p:txBody>
      </p:sp>
    </p:spTree>
    <p:extLst>
      <p:ext uri="{BB962C8B-B14F-4D97-AF65-F5344CB8AC3E}">
        <p14:creationId xmlns:p14="http://schemas.microsoft.com/office/powerpoint/2010/main" val="2143007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LSU Online Orientation</a:t>
            </a:r>
          </a:p>
        </p:txBody>
      </p:sp>
      <p:sp>
        <p:nvSpPr>
          <p:cNvPr id="3" name="Content Placeholder 2"/>
          <p:cNvSpPr>
            <a:spLocks noGrp="1"/>
          </p:cNvSpPr>
          <p:nvPr>
            <p:ph idx="1"/>
          </p:nvPr>
        </p:nvSpPr>
        <p:spPr>
          <a:xfrm>
            <a:off x="552855" y="1357009"/>
            <a:ext cx="11582400" cy="4525963"/>
          </a:xfrm>
        </p:spPr>
        <p:txBody>
          <a:bodyPr vert="horz" lIns="91440" tIns="45720" rIns="91440" bIns="45720" rtlCol="0" anchor="t">
            <a:normAutofit/>
          </a:bodyPr>
          <a:lstStyle/>
          <a:p>
            <a:pPr marL="457200" indent="-457200"/>
            <a:r>
              <a:rPr lang="en-US"/>
              <a:t>Benefits Overview:</a:t>
            </a:r>
          </a:p>
          <a:p>
            <a:pPr lvl="1"/>
            <a:r>
              <a:rPr lang="en-US"/>
              <a:t>House Officers must attend one of the overview sessions prior to onboarding day</a:t>
            </a:r>
            <a:endParaRPr lang="en-US">
              <a:cs typeface="Calibri"/>
            </a:endParaRPr>
          </a:p>
          <a:p>
            <a:pPr lvl="1"/>
            <a:r>
              <a:rPr lang="en-US"/>
              <a:t>Dates: May 26, 2021, May 27, 2021, June 1, 2021, June 4, 2021, June 8, 2021, June 10, 2021, June 14, 2021, and June 16, 2021.</a:t>
            </a:r>
            <a:endParaRPr lang="en-US">
              <a:cs typeface="Calibri"/>
            </a:endParaRPr>
          </a:p>
          <a:p>
            <a:pPr lvl="1"/>
            <a:r>
              <a:rPr lang="en-US"/>
              <a:t>No make-up dates currently.</a:t>
            </a:r>
            <a:endParaRPr lang="en-US">
              <a:cs typeface="Calibri"/>
            </a:endParaRPr>
          </a:p>
          <a:p>
            <a:endParaRPr lang="en-US">
              <a:cs typeface="Calibri"/>
            </a:endParaRPr>
          </a:p>
        </p:txBody>
      </p:sp>
    </p:spTree>
    <p:extLst>
      <p:ext uri="{BB962C8B-B14F-4D97-AF65-F5344CB8AC3E}">
        <p14:creationId xmlns:p14="http://schemas.microsoft.com/office/powerpoint/2010/main" val="1776183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3B1F-0130-4E93-966E-97516C2088A5}"/>
              </a:ext>
            </a:extLst>
          </p:cNvPr>
          <p:cNvSpPr>
            <a:spLocks noGrp="1"/>
          </p:cNvSpPr>
          <p:nvPr>
            <p:ph type="title"/>
          </p:nvPr>
        </p:nvSpPr>
        <p:spPr/>
        <p:txBody>
          <a:bodyPr/>
          <a:lstStyle/>
          <a:p>
            <a:r>
              <a:rPr lang="en-US">
                <a:cs typeface="Calibri"/>
              </a:rPr>
              <a:t>LSU New Orleans Onboarding Days</a:t>
            </a:r>
          </a:p>
        </p:txBody>
      </p:sp>
      <p:sp>
        <p:nvSpPr>
          <p:cNvPr id="3" name="Content Placeholder 2">
            <a:extLst>
              <a:ext uri="{FF2B5EF4-FFF2-40B4-BE49-F238E27FC236}">
                <a16:creationId xmlns:a16="http://schemas.microsoft.com/office/drawing/2014/main" id="{D3504731-FAA1-4DB3-B0BA-897B1C309274}"/>
              </a:ext>
            </a:extLst>
          </p:cNvPr>
          <p:cNvSpPr>
            <a:spLocks noGrp="1"/>
          </p:cNvSpPr>
          <p:nvPr>
            <p:ph idx="1"/>
          </p:nvPr>
        </p:nvSpPr>
        <p:spPr>
          <a:xfrm>
            <a:off x="609600" y="1457326"/>
            <a:ext cx="10972800" cy="4525963"/>
          </a:xfrm>
        </p:spPr>
        <p:txBody>
          <a:bodyPr vert="horz" lIns="91440" tIns="45720" rIns="91440" bIns="45720" rtlCol="0" anchor="t">
            <a:normAutofit fontScale="77500" lnSpcReduction="20000"/>
          </a:bodyPr>
          <a:lstStyle/>
          <a:p>
            <a:pPr marL="0" indent="0">
              <a:buNone/>
            </a:pPr>
            <a:endParaRPr lang="en-US" sz="2800">
              <a:cs typeface="Calibri"/>
            </a:endParaRPr>
          </a:p>
          <a:p>
            <a:r>
              <a:rPr lang="en-US">
                <a:ea typeface="+mn-lt"/>
                <a:cs typeface="+mn-lt"/>
              </a:rPr>
              <a:t>House Officers must attend one of the onboarding dates.</a:t>
            </a:r>
          </a:p>
          <a:p>
            <a:pPr lvl="1"/>
            <a:r>
              <a:rPr lang="en-US">
                <a:ea typeface="+mn-lt"/>
                <a:cs typeface="+mn-lt"/>
              </a:rPr>
              <a:t>June 29, 2021 or June 30, 2021</a:t>
            </a:r>
            <a:endParaRPr lang="en-US"/>
          </a:p>
          <a:p>
            <a:pPr lvl="1"/>
            <a:r>
              <a:rPr lang="en-US">
                <a:cs typeface="Calibri"/>
              </a:rPr>
              <a:t>Only 30 people have signed up as of May 17, 2021</a:t>
            </a:r>
          </a:p>
          <a:p>
            <a:r>
              <a:rPr lang="en-US">
                <a:cs typeface="Calibri"/>
              </a:rPr>
              <a:t>House Officer will need to bring the following items:</a:t>
            </a:r>
          </a:p>
          <a:p>
            <a:pPr lvl="1"/>
            <a:r>
              <a:rPr lang="en-US">
                <a:cs typeface="Calibri"/>
              </a:rPr>
              <a:t>Marriage Certificate (if applicable)</a:t>
            </a:r>
          </a:p>
          <a:p>
            <a:pPr lvl="1"/>
            <a:r>
              <a:rPr lang="en-US">
                <a:cs typeface="Calibri"/>
              </a:rPr>
              <a:t>Birth Certificate for dependents (if applicable)</a:t>
            </a:r>
            <a:endParaRPr lang="en-US" sz="2800">
              <a:cs typeface="Calibri"/>
            </a:endParaRPr>
          </a:p>
          <a:p>
            <a:pPr lvl="1"/>
            <a:r>
              <a:rPr lang="en-US">
                <a:cs typeface="Calibri"/>
              </a:rPr>
              <a:t>Social Security Card for dependents (if applicable)</a:t>
            </a:r>
          </a:p>
          <a:p>
            <a:pPr lvl="1"/>
            <a:r>
              <a:rPr lang="en-US">
                <a:cs typeface="Calibri"/>
              </a:rPr>
              <a:t>US or Foreign Passport </a:t>
            </a:r>
            <a:endParaRPr lang="en-US" sz="2800">
              <a:cs typeface="Calibri"/>
            </a:endParaRPr>
          </a:p>
          <a:p>
            <a:pPr lvl="1"/>
            <a:r>
              <a:rPr lang="en-US">
                <a:cs typeface="Calibri"/>
              </a:rPr>
              <a:t>Driver's License</a:t>
            </a:r>
            <a:endParaRPr lang="en-US" sz="2800">
              <a:cs typeface="Calibri"/>
            </a:endParaRPr>
          </a:p>
          <a:p>
            <a:pPr lvl="1"/>
            <a:r>
              <a:rPr lang="en-US">
                <a:cs typeface="Calibri"/>
              </a:rPr>
              <a:t>Visa (if applicable)</a:t>
            </a:r>
            <a:endParaRPr lang="en-US" sz="2800">
              <a:cs typeface="Calibri"/>
            </a:endParaRPr>
          </a:p>
          <a:p>
            <a:pPr lvl="1"/>
            <a:r>
              <a:rPr lang="en-US">
                <a:cs typeface="Calibri"/>
              </a:rPr>
              <a:t>DS 2019 (if applicable)</a:t>
            </a:r>
          </a:p>
          <a:p>
            <a:pPr lvl="1"/>
            <a:r>
              <a:rPr lang="en-US">
                <a:cs typeface="Calibri"/>
              </a:rPr>
              <a:t>I-94 (if applicable)</a:t>
            </a:r>
            <a:endParaRPr lang="en-US" sz="2800">
              <a:cs typeface="Calibri"/>
            </a:endParaRPr>
          </a:p>
          <a:p>
            <a:endParaRPr lang="en-US" sz="2800">
              <a:cs typeface="Calibri"/>
            </a:endParaRPr>
          </a:p>
        </p:txBody>
      </p:sp>
    </p:spTree>
    <p:extLst>
      <p:ext uri="{BB962C8B-B14F-4D97-AF65-F5344CB8AC3E}">
        <p14:creationId xmlns:p14="http://schemas.microsoft.com/office/powerpoint/2010/main" val="1308115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F0CDB4B-3D55-4F57-B882-E414091234F1}"/>
              </a:ext>
            </a:extLst>
          </p:cNvPr>
          <p:cNvSpPr>
            <a:spLocks noGrp="1"/>
          </p:cNvSpPr>
          <p:nvPr/>
        </p:nvSpPr>
        <p:spPr>
          <a:xfrm>
            <a:off x="609600" y="-784"/>
            <a:ext cx="10972800" cy="619699"/>
          </a:xfrm>
          <a:prstGeom prst="rect">
            <a:avLst/>
          </a:prstGeom>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cs typeface="Calibri"/>
              </a:rPr>
              <a:t>REMINDERS: QI FORUM – JUNE 3 – </a:t>
            </a:r>
            <a:r>
              <a:rPr lang="en-US" i="1">
                <a:cs typeface="Calibri"/>
              </a:rPr>
              <a:t>Encourage your programs to participate for the afternoon</a:t>
            </a:r>
            <a:r>
              <a:rPr lang="en-US">
                <a:cs typeface="Calibri"/>
              </a:rPr>
              <a:t> </a:t>
            </a:r>
            <a:endParaRPr lang="en-US"/>
          </a:p>
        </p:txBody>
      </p:sp>
      <p:pic>
        <p:nvPicPr>
          <p:cNvPr id="5" name="Picture 5">
            <a:extLst>
              <a:ext uri="{FF2B5EF4-FFF2-40B4-BE49-F238E27FC236}">
                <a16:creationId xmlns:a16="http://schemas.microsoft.com/office/drawing/2014/main" id="{1572FCBE-5089-4DCC-AEF9-BEFA7026E0C0}"/>
              </a:ext>
            </a:extLst>
          </p:cNvPr>
          <p:cNvPicPr>
            <a:picLocks noChangeAspect="1"/>
          </p:cNvPicPr>
          <p:nvPr/>
        </p:nvPicPr>
        <p:blipFill>
          <a:blip r:embed="rId2"/>
          <a:stretch>
            <a:fillRect/>
          </a:stretch>
        </p:blipFill>
        <p:spPr>
          <a:xfrm>
            <a:off x="3764845" y="552529"/>
            <a:ext cx="4812828" cy="6223312"/>
          </a:xfrm>
          <a:prstGeom prst="rect">
            <a:avLst/>
          </a:prstGeom>
        </p:spPr>
      </p:pic>
    </p:spTree>
    <p:extLst>
      <p:ext uri="{BB962C8B-B14F-4D97-AF65-F5344CB8AC3E}">
        <p14:creationId xmlns:p14="http://schemas.microsoft.com/office/powerpoint/2010/main" val="2912878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AC0173B-3517-45D6-B296-50C6414B3411}"/>
              </a:ext>
            </a:extLst>
          </p:cNvPr>
          <p:cNvSpPr>
            <a:spLocks noGrp="1"/>
          </p:cNvSpPr>
          <p:nvPr>
            <p:ph type="title"/>
          </p:nvPr>
        </p:nvSpPr>
        <p:spPr>
          <a:xfrm>
            <a:off x="609600" y="274638"/>
            <a:ext cx="10972800" cy="1143000"/>
          </a:xfrm>
        </p:spPr>
        <p:txBody>
          <a:bodyPr/>
          <a:lstStyle/>
          <a:p>
            <a:r>
              <a:rPr lang="en-US">
                <a:cs typeface="Calibri"/>
              </a:rPr>
              <a:t>Helpful Tip – LSU HealthFileS</a:t>
            </a:r>
            <a:endParaRPr lang="en-US"/>
          </a:p>
        </p:txBody>
      </p:sp>
      <p:sp>
        <p:nvSpPr>
          <p:cNvPr id="7" name="Content Placeholder 2">
            <a:extLst>
              <a:ext uri="{FF2B5EF4-FFF2-40B4-BE49-F238E27FC236}">
                <a16:creationId xmlns:a16="http://schemas.microsoft.com/office/drawing/2014/main" id="{EA21EC3C-06B5-489B-A537-672D5BB195BC}"/>
              </a:ext>
            </a:extLst>
          </p:cNvPr>
          <p:cNvSpPr>
            <a:spLocks noGrp="1"/>
          </p:cNvSpPr>
          <p:nvPr>
            <p:ph idx="1"/>
          </p:nvPr>
        </p:nvSpPr>
        <p:spPr>
          <a:xfrm>
            <a:off x="609600" y="1457326"/>
            <a:ext cx="10972800" cy="4525963"/>
          </a:xfrm>
        </p:spPr>
        <p:txBody>
          <a:bodyPr vert="horz" lIns="91440" tIns="45720" rIns="91440" bIns="45720" rtlCol="0" anchor="t">
            <a:normAutofit/>
          </a:bodyPr>
          <a:lstStyle/>
          <a:p>
            <a:pPr marL="0" indent="0">
              <a:buNone/>
            </a:pPr>
            <a:endParaRPr lang="en-US" sz="2800">
              <a:cs typeface="Calibri"/>
            </a:endParaRPr>
          </a:p>
          <a:p>
            <a:endParaRPr lang="en-US" sz="2800">
              <a:cs typeface="Calibri"/>
            </a:endParaRPr>
          </a:p>
          <a:p>
            <a:endParaRPr lang="en-US" sz="2800">
              <a:cs typeface="Calibri"/>
            </a:endParaRPr>
          </a:p>
        </p:txBody>
      </p:sp>
      <p:sp>
        <p:nvSpPr>
          <p:cNvPr id="10" name="TextBox 9">
            <a:extLst>
              <a:ext uri="{FF2B5EF4-FFF2-40B4-BE49-F238E27FC236}">
                <a16:creationId xmlns:a16="http://schemas.microsoft.com/office/drawing/2014/main" id="{898EA119-A80D-4E7A-BB47-1590FD4BD140}"/>
              </a:ext>
            </a:extLst>
          </p:cNvPr>
          <p:cNvSpPr txBox="1"/>
          <p:nvPr/>
        </p:nvSpPr>
        <p:spPr>
          <a:xfrm>
            <a:off x="1074326" y="1271882"/>
            <a:ext cx="10645422"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For copies ONLY (not original forms with wet signatures needed) consider using LSU </a:t>
            </a:r>
            <a:r>
              <a:rPr lang="en-US" dirty="0">
                <a:hlinkClick r:id="rId2"/>
              </a:rPr>
              <a:t>HealthFileS</a:t>
            </a:r>
            <a:r>
              <a:rPr lang="en-US" dirty="0"/>
              <a:t> if there is a copy that is holding up a packet from being processed (i.e. a signed SSN card – not the original that would be needed for I-9 processing).</a:t>
            </a:r>
          </a:p>
          <a:p>
            <a:endParaRPr lang="en-US">
              <a:cs typeface="Calibri"/>
            </a:endParaRPr>
          </a:p>
          <a:p>
            <a:r>
              <a:rPr lang="en-US" dirty="0">
                <a:cs typeface="Calibri"/>
              </a:rPr>
              <a:t>This is a secure file share platform through LSUHSC to share sensitive documents. </a:t>
            </a:r>
            <a:r>
              <a:rPr lang="en-US" dirty="0">
                <a:ea typeface="+mn-lt"/>
                <a:cs typeface="+mn-lt"/>
              </a:rPr>
              <a:t>It is a resource that allows LSUHSC users to send and receive large attachments with non-LSUHSC users.  Many organizations limit message size to 10 MB or 25 MB.  If you need to share larger attachments, or multiple attachments that would exceed these limits, this solution lets you upload files to a server, and send your recipient a link that lets them retrieve them.</a:t>
            </a:r>
          </a:p>
          <a:p>
            <a:endParaRPr lang="en-US"/>
          </a:p>
        </p:txBody>
      </p:sp>
    </p:spTree>
    <p:extLst>
      <p:ext uri="{BB962C8B-B14F-4D97-AF65-F5344CB8AC3E}">
        <p14:creationId xmlns:p14="http://schemas.microsoft.com/office/powerpoint/2010/main" val="4143683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B7B6D-AED1-4DB9-97DF-62C6A9C5C0D8}"/>
              </a:ext>
            </a:extLst>
          </p:cNvPr>
          <p:cNvSpPr>
            <a:spLocks noGrp="1"/>
          </p:cNvSpPr>
          <p:nvPr>
            <p:ph type="title"/>
          </p:nvPr>
        </p:nvSpPr>
        <p:spPr/>
        <p:txBody>
          <a:bodyPr/>
          <a:lstStyle/>
          <a:p>
            <a:r>
              <a:rPr lang="en-US">
                <a:cs typeface="Calibri"/>
              </a:rPr>
              <a:t>VA Paperwork</a:t>
            </a:r>
            <a:endParaRPr lang="en-US"/>
          </a:p>
        </p:txBody>
      </p:sp>
      <p:sp>
        <p:nvSpPr>
          <p:cNvPr id="3" name="Content Placeholder 2">
            <a:extLst>
              <a:ext uri="{FF2B5EF4-FFF2-40B4-BE49-F238E27FC236}">
                <a16:creationId xmlns:a16="http://schemas.microsoft.com/office/drawing/2014/main" id="{09F5D70C-0F07-43A5-BC50-21AA0DA0BF0A}"/>
              </a:ext>
            </a:extLst>
          </p:cNvPr>
          <p:cNvSpPr>
            <a:spLocks noGrp="1"/>
          </p:cNvSpPr>
          <p:nvPr>
            <p:ph idx="1"/>
          </p:nvPr>
        </p:nvSpPr>
        <p:spPr/>
        <p:txBody>
          <a:bodyPr vert="horz" lIns="91440" tIns="45720" rIns="91440" bIns="45720" rtlCol="0" anchor="t">
            <a:normAutofit/>
          </a:bodyPr>
          <a:lstStyle/>
          <a:p>
            <a:r>
              <a:rPr lang="en-US">
                <a:cs typeface="Calibri"/>
              </a:rPr>
              <a:t>New Application Packets and Returning Packets</a:t>
            </a:r>
            <a:endParaRPr lang="en-US"/>
          </a:p>
          <a:p>
            <a:pPr lvl="1"/>
            <a:r>
              <a:rPr lang="en-US">
                <a:cs typeface="Calibri"/>
              </a:rPr>
              <a:t>TMS Mandatory Training Certificate – Include in Packets</a:t>
            </a:r>
          </a:p>
          <a:p>
            <a:pPr lvl="1"/>
            <a:r>
              <a:rPr lang="en-US">
                <a:cs typeface="Calibri"/>
              </a:rPr>
              <a:t>Selective Service Verification for Males – Include in Packets</a:t>
            </a:r>
          </a:p>
          <a:p>
            <a:r>
              <a:rPr lang="en-US">
                <a:ea typeface="+mn-lt"/>
                <a:cs typeface="+mn-lt"/>
              </a:rPr>
              <a:t>TQCVL – Update and Send if there are changes to the list of House Officers</a:t>
            </a:r>
          </a:p>
          <a:p>
            <a:r>
              <a:rPr lang="en-US">
                <a:cs typeface="Calibri"/>
              </a:rPr>
              <a:t>Coordinator Tracker – Update and Send to include Rotation Dates (only if rotation dates not included when submitted)</a:t>
            </a:r>
            <a:endParaRPr lang="en-US"/>
          </a:p>
        </p:txBody>
      </p:sp>
    </p:spTree>
    <p:extLst>
      <p:ext uri="{BB962C8B-B14F-4D97-AF65-F5344CB8AC3E}">
        <p14:creationId xmlns:p14="http://schemas.microsoft.com/office/powerpoint/2010/main" val="4287537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DED4A-BA1C-4206-A6A5-24D7CA277F52}"/>
              </a:ext>
            </a:extLst>
          </p:cNvPr>
          <p:cNvSpPr>
            <a:spLocks noGrp="1"/>
          </p:cNvSpPr>
          <p:nvPr>
            <p:ph type="title"/>
          </p:nvPr>
        </p:nvSpPr>
        <p:spPr/>
        <p:txBody>
          <a:bodyPr/>
          <a:lstStyle/>
          <a:p>
            <a:r>
              <a:rPr lang="en-US">
                <a:cs typeface="Calibri"/>
              </a:rPr>
              <a:t>New Hire Paperwork</a:t>
            </a:r>
            <a:endParaRPr lang="en-US"/>
          </a:p>
        </p:txBody>
      </p:sp>
      <p:sp>
        <p:nvSpPr>
          <p:cNvPr id="3" name="Content Placeholder 2">
            <a:extLst>
              <a:ext uri="{FF2B5EF4-FFF2-40B4-BE49-F238E27FC236}">
                <a16:creationId xmlns:a16="http://schemas.microsoft.com/office/drawing/2014/main" id="{4F45DA2F-25FF-46ED-8D87-D5C1E8FB40CC}"/>
              </a:ext>
            </a:extLst>
          </p:cNvPr>
          <p:cNvSpPr>
            <a:spLocks noGrp="1"/>
          </p:cNvSpPr>
          <p:nvPr>
            <p:ph idx="1"/>
          </p:nvPr>
        </p:nvSpPr>
        <p:spPr>
          <a:xfrm>
            <a:off x="609600" y="1520826"/>
            <a:ext cx="10972800" cy="4605338"/>
          </a:xfrm>
        </p:spPr>
        <p:txBody>
          <a:bodyPr vert="horz" lIns="91440" tIns="45720" rIns="91440" bIns="45720" rtlCol="0" anchor="t">
            <a:normAutofit fontScale="92500" lnSpcReduction="10000"/>
          </a:bodyPr>
          <a:lstStyle/>
          <a:p>
            <a:r>
              <a:rPr lang="en-US">
                <a:cs typeface="Calibri"/>
              </a:rPr>
              <a:t>Forms Must be signed</a:t>
            </a:r>
          </a:p>
          <a:p>
            <a:r>
              <a:rPr lang="en-US">
                <a:cs typeface="Calibri"/>
              </a:rPr>
              <a:t>Social Security Card</a:t>
            </a:r>
          </a:p>
          <a:p>
            <a:pPr lvl="1"/>
            <a:r>
              <a:rPr lang="en-US">
                <a:cs typeface="Calibri"/>
              </a:rPr>
              <a:t>Must be signed</a:t>
            </a:r>
          </a:p>
          <a:p>
            <a:r>
              <a:rPr lang="en-US">
                <a:cs typeface="Calibri"/>
              </a:rPr>
              <a:t>DS-2019 – J-1 VISA Holders</a:t>
            </a:r>
          </a:p>
          <a:p>
            <a:pPr lvl="1"/>
            <a:r>
              <a:rPr lang="en-US">
                <a:cs typeface="Calibri"/>
              </a:rPr>
              <a:t>LSUHSC-N.O. Training Program</a:t>
            </a:r>
          </a:p>
          <a:p>
            <a:pPr lvl="1"/>
            <a:r>
              <a:rPr lang="en-US">
                <a:cs typeface="Calibri"/>
              </a:rPr>
              <a:t>Valid Training dates</a:t>
            </a:r>
          </a:p>
          <a:p>
            <a:r>
              <a:rPr lang="en-US">
                <a:cs typeface="Calibri"/>
              </a:rPr>
              <a:t>Tax Documents</a:t>
            </a:r>
          </a:p>
          <a:p>
            <a:pPr lvl="1"/>
            <a:r>
              <a:rPr lang="en-US">
                <a:cs typeface="Calibri"/>
              </a:rPr>
              <a:t>L-4: Include # of exemptions, dependents, or 0</a:t>
            </a:r>
          </a:p>
          <a:p>
            <a:pPr lvl="2"/>
            <a:r>
              <a:rPr lang="en-US">
                <a:cs typeface="Calibri"/>
              </a:rPr>
              <a:t>Original Signature Needed</a:t>
            </a:r>
          </a:p>
          <a:p>
            <a:pPr lvl="2"/>
            <a:r>
              <a:rPr lang="en-US">
                <a:cs typeface="Calibri"/>
              </a:rPr>
              <a:t>Tape to a separate page if not on a full page</a:t>
            </a:r>
          </a:p>
        </p:txBody>
      </p:sp>
    </p:spTree>
    <p:extLst>
      <p:ext uri="{BB962C8B-B14F-4D97-AF65-F5344CB8AC3E}">
        <p14:creationId xmlns:p14="http://schemas.microsoft.com/office/powerpoint/2010/main" val="2676569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CFF08-203D-45C7-BC10-3FF192987E9D}"/>
              </a:ext>
            </a:extLst>
          </p:cNvPr>
          <p:cNvSpPr>
            <a:spLocks noGrp="1"/>
          </p:cNvSpPr>
          <p:nvPr>
            <p:ph type="title"/>
          </p:nvPr>
        </p:nvSpPr>
        <p:spPr/>
        <p:txBody>
          <a:bodyPr/>
          <a:lstStyle/>
          <a:p>
            <a:r>
              <a:rPr lang="en-US">
                <a:cs typeface="Calibri"/>
              </a:rPr>
              <a:t>BOM &amp; EOM Reports</a:t>
            </a:r>
            <a:endParaRPr lang="en-US"/>
          </a:p>
        </p:txBody>
      </p:sp>
      <p:sp>
        <p:nvSpPr>
          <p:cNvPr id="3" name="Content Placeholder 2">
            <a:extLst>
              <a:ext uri="{FF2B5EF4-FFF2-40B4-BE49-F238E27FC236}">
                <a16:creationId xmlns:a16="http://schemas.microsoft.com/office/drawing/2014/main" id="{45510816-1C82-478E-8F34-1D16E22ACEC2}"/>
              </a:ext>
            </a:extLst>
          </p:cNvPr>
          <p:cNvSpPr>
            <a:spLocks noGrp="1"/>
          </p:cNvSpPr>
          <p:nvPr>
            <p:ph idx="1"/>
          </p:nvPr>
        </p:nvSpPr>
        <p:spPr/>
        <p:txBody>
          <a:bodyPr vert="horz" lIns="91440" tIns="45720" rIns="91440" bIns="45720" rtlCol="0" anchor="t">
            <a:normAutofit fontScale="92500" lnSpcReduction="20000"/>
          </a:bodyPr>
          <a:lstStyle/>
          <a:p>
            <a:r>
              <a:rPr lang="en-US" dirty="0">
                <a:cs typeface="Calibri"/>
                <a:hlinkClick r:id="rId2"/>
              </a:rPr>
              <a:t>BOM Reports</a:t>
            </a:r>
            <a:endParaRPr lang="en-US">
              <a:cs typeface="Calibri"/>
            </a:endParaRPr>
          </a:p>
          <a:p>
            <a:pPr lvl="1"/>
            <a:r>
              <a:rPr lang="en-US" dirty="0">
                <a:cs typeface="Calibri"/>
              </a:rPr>
              <a:t>Check Un-Assigned/Under Assigned</a:t>
            </a:r>
          </a:p>
          <a:p>
            <a:pPr lvl="1"/>
            <a:r>
              <a:rPr lang="en-US" dirty="0">
                <a:cs typeface="Calibri"/>
              </a:rPr>
              <a:t>Send by Due Date</a:t>
            </a:r>
          </a:p>
          <a:p>
            <a:r>
              <a:rPr lang="en-US" dirty="0">
                <a:cs typeface="Calibri"/>
                <a:hlinkClick r:id="rId3"/>
              </a:rPr>
              <a:t>EOM Reports</a:t>
            </a:r>
          </a:p>
          <a:p>
            <a:pPr lvl="1"/>
            <a:r>
              <a:rPr lang="en-US" dirty="0">
                <a:cs typeface="Calibri"/>
              </a:rPr>
              <a:t>Send as close to Due Date as possible.  May &amp; June have year-end closing deadlines in Accounting</a:t>
            </a:r>
          </a:p>
          <a:p>
            <a:pPr lvl="1"/>
            <a:r>
              <a:rPr lang="en-US" dirty="0">
                <a:cs typeface="Calibri"/>
              </a:rPr>
              <a:t>Include PER 3s if needed</a:t>
            </a:r>
          </a:p>
          <a:p>
            <a:pPr lvl="1"/>
            <a:r>
              <a:rPr lang="en-US" dirty="0">
                <a:ea typeface="+mn-lt"/>
                <a:cs typeface="+mn-lt"/>
              </a:rPr>
              <a:t>Send missing House Officer Responses from Past Months</a:t>
            </a:r>
          </a:p>
          <a:p>
            <a:r>
              <a:rPr lang="en-US" dirty="0">
                <a:cs typeface="Calibri"/>
              </a:rPr>
              <a:t>Payroll</a:t>
            </a:r>
          </a:p>
          <a:p>
            <a:pPr lvl="1"/>
            <a:r>
              <a:rPr lang="en-US" dirty="0">
                <a:cs typeface="Calibri"/>
              </a:rPr>
              <a:t>Lockout:  Thursday, May 20</a:t>
            </a:r>
          </a:p>
          <a:p>
            <a:pPr lvl="1"/>
            <a:r>
              <a:rPr lang="en-US" dirty="0">
                <a:cs typeface="Calibri"/>
              </a:rPr>
              <a:t>Payroll run:  Friday, May 21</a:t>
            </a:r>
          </a:p>
          <a:p>
            <a:pPr marL="457200" lvl="1" indent="0">
              <a:buNone/>
            </a:pPr>
            <a:endParaRPr lang="en-US">
              <a:cs typeface="Calibri"/>
            </a:endParaRPr>
          </a:p>
        </p:txBody>
      </p:sp>
    </p:spTree>
    <p:extLst>
      <p:ext uri="{BB962C8B-B14F-4D97-AF65-F5344CB8AC3E}">
        <p14:creationId xmlns:p14="http://schemas.microsoft.com/office/powerpoint/2010/main" val="1222779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3B1F-0130-4E93-966E-97516C2088A5}"/>
              </a:ext>
            </a:extLst>
          </p:cNvPr>
          <p:cNvSpPr>
            <a:spLocks noGrp="1"/>
          </p:cNvSpPr>
          <p:nvPr>
            <p:ph type="title"/>
          </p:nvPr>
        </p:nvSpPr>
        <p:spPr/>
        <p:txBody>
          <a:bodyPr/>
          <a:lstStyle/>
          <a:p>
            <a:r>
              <a:rPr lang="en-US">
                <a:cs typeface="Calibri"/>
              </a:rPr>
              <a:t>Orientation Dates</a:t>
            </a:r>
            <a:endParaRPr lang="en-US"/>
          </a:p>
        </p:txBody>
      </p:sp>
      <p:sp>
        <p:nvSpPr>
          <p:cNvPr id="3" name="Content Placeholder 2">
            <a:extLst>
              <a:ext uri="{FF2B5EF4-FFF2-40B4-BE49-F238E27FC236}">
                <a16:creationId xmlns:a16="http://schemas.microsoft.com/office/drawing/2014/main" id="{D3504731-FAA1-4DB3-B0BA-897B1C309274}"/>
              </a:ext>
            </a:extLst>
          </p:cNvPr>
          <p:cNvSpPr>
            <a:spLocks noGrp="1"/>
          </p:cNvSpPr>
          <p:nvPr>
            <p:ph idx="1"/>
          </p:nvPr>
        </p:nvSpPr>
        <p:spPr>
          <a:xfrm>
            <a:off x="609600" y="1169002"/>
            <a:ext cx="10972800" cy="4525963"/>
          </a:xfrm>
        </p:spPr>
        <p:txBody>
          <a:bodyPr vert="horz" lIns="91440" tIns="45720" rIns="91440" bIns="45720" rtlCol="0" anchor="t">
            <a:normAutofit fontScale="92500" lnSpcReduction="20000"/>
          </a:bodyPr>
          <a:lstStyle/>
          <a:p>
            <a:pPr marL="0" indent="0">
              <a:buNone/>
            </a:pPr>
            <a:endParaRPr lang="en-US" sz="2800">
              <a:cs typeface="Calibri"/>
            </a:endParaRPr>
          </a:p>
          <a:p>
            <a:r>
              <a:rPr lang="en-US" sz="2800" dirty="0">
                <a:ea typeface="+mn-lt"/>
                <a:cs typeface="+mn-lt"/>
              </a:rPr>
              <a:t>EPIC Training </a:t>
            </a:r>
            <a:endParaRPr lang="en-US" dirty="0">
              <a:cs typeface="Calibri"/>
            </a:endParaRPr>
          </a:p>
          <a:p>
            <a:pPr marL="0" indent="0">
              <a:buNone/>
            </a:pPr>
            <a:r>
              <a:rPr lang="en-US" sz="2800" dirty="0">
                <a:ea typeface="+mn-lt"/>
                <a:cs typeface="+mn-lt"/>
              </a:rPr>
              <a:t>     –June 23, 2021</a:t>
            </a:r>
            <a:endParaRPr lang="en-US" dirty="0">
              <a:cs typeface="Calibri"/>
            </a:endParaRPr>
          </a:p>
          <a:p>
            <a:pPr marL="0" indent="0">
              <a:buNone/>
            </a:pPr>
            <a:r>
              <a:rPr lang="en-US" sz="2800" dirty="0">
                <a:ea typeface="+mn-lt"/>
                <a:cs typeface="+mn-lt"/>
              </a:rPr>
              <a:t>     –June 24, 2021</a:t>
            </a:r>
            <a:endParaRPr lang="en-US" dirty="0">
              <a:cs typeface="Calibri"/>
            </a:endParaRPr>
          </a:p>
          <a:p>
            <a:r>
              <a:rPr lang="en-US" sz="2800" dirty="0">
                <a:ea typeface="+mn-lt"/>
                <a:cs typeface="+mn-lt"/>
              </a:rPr>
              <a:t>LCMC Orientation</a:t>
            </a:r>
            <a:endParaRPr lang="en-US" dirty="0">
              <a:cs typeface="Calibri"/>
            </a:endParaRPr>
          </a:p>
          <a:p>
            <a:pPr marL="0" indent="0">
              <a:buNone/>
            </a:pPr>
            <a:r>
              <a:rPr lang="en-US" sz="2800" dirty="0">
                <a:ea typeface="+mn-lt"/>
                <a:cs typeface="+mn-lt"/>
              </a:rPr>
              <a:t>     –June 25, 2021</a:t>
            </a:r>
            <a:endParaRPr lang="en-US" dirty="0">
              <a:cs typeface="Calibri"/>
            </a:endParaRPr>
          </a:p>
          <a:p>
            <a:r>
              <a:rPr lang="en-US" sz="2800" dirty="0">
                <a:ea typeface="+mn-lt"/>
                <a:cs typeface="+mn-lt"/>
              </a:rPr>
              <a:t>Baton Rouge Orientation </a:t>
            </a:r>
            <a:endParaRPr lang="en-US" dirty="0">
              <a:cs typeface="Calibri"/>
            </a:endParaRPr>
          </a:p>
          <a:p>
            <a:pPr marL="0" indent="0">
              <a:buNone/>
            </a:pPr>
            <a:r>
              <a:rPr lang="en-US" sz="2800" dirty="0">
                <a:ea typeface="+mn-lt"/>
                <a:cs typeface="+mn-lt"/>
              </a:rPr>
              <a:t>     –June 28, 2021</a:t>
            </a:r>
            <a:endParaRPr lang="en-US" dirty="0">
              <a:cs typeface="Calibri"/>
            </a:endParaRPr>
          </a:p>
          <a:p>
            <a:r>
              <a:rPr lang="en-US" sz="2800" dirty="0">
                <a:ea typeface="+mn-lt"/>
                <a:cs typeface="+mn-lt"/>
              </a:rPr>
              <a:t>LSU New Orleans Onboarding Days</a:t>
            </a:r>
            <a:endParaRPr lang="en-US" dirty="0">
              <a:cs typeface="Calibri"/>
            </a:endParaRPr>
          </a:p>
          <a:p>
            <a:pPr marL="0" indent="0">
              <a:buNone/>
            </a:pPr>
            <a:r>
              <a:rPr lang="en-US" sz="2800" dirty="0">
                <a:ea typeface="+mn-lt"/>
                <a:cs typeface="+mn-lt"/>
              </a:rPr>
              <a:t>     –June 29, 2021 or</a:t>
            </a:r>
            <a:endParaRPr lang="en-US" dirty="0">
              <a:cs typeface="Calibri"/>
            </a:endParaRPr>
          </a:p>
          <a:p>
            <a:pPr marL="0" indent="0">
              <a:buNone/>
            </a:pPr>
            <a:r>
              <a:rPr lang="en-US" sz="2800" dirty="0">
                <a:ea typeface="+mn-lt"/>
                <a:cs typeface="+mn-lt"/>
              </a:rPr>
              <a:t>     –June 30, 2021</a:t>
            </a:r>
            <a:endParaRPr lang="en-US" dirty="0">
              <a:cs typeface="Calibri"/>
            </a:endParaRPr>
          </a:p>
          <a:p>
            <a:endParaRPr lang="en-US" sz="2800">
              <a:cs typeface="Calibri"/>
            </a:endParaRPr>
          </a:p>
        </p:txBody>
      </p:sp>
    </p:spTree>
    <p:extLst>
      <p:ext uri="{BB962C8B-B14F-4D97-AF65-F5344CB8AC3E}">
        <p14:creationId xmlns:p14="http://schemas.microsoft.com/office/powerpoint/2010/main" val="1661051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3B1F-0130-4E93-966E-97516C2088A5}"/>
              </a:ext>
            </a:extLst>
          </p:cNvPr>
          <p:cNvSpPr>
            <a:spLocks noGrp="1"/>
          </p:cNvSpPr>
          <p:nvPr>
            <p:ph type="title"/>
          </p:nvPr>
        </p:nvSpPr>
        <p:spPr/>
        <p:txBody>
          <a:bodyPr>
            <a:normAutofit/>
          </a:bodyPr>
          <a:lstStyle/>
          <a:p>
            <a:r>
              <a:rPr lang="en-US">
                <a:cs typeface="Calibri"/>
              </a:rPr>
              <a:t>LCMC Onboarding &amp; Orientation</a:t>
            </a:r>
          </a:p>
        </p:txBody>
      </p:sp>
      <p:sp>
        <p:nvSpPr>
          <p:cNvPr id="3" name="Content Placeholder 2">
            <a:extLst>
              <a:ext uri="{FF2B5EF4-FFF2-40B4-BE49-F238E27FC236}">
                <a16:creationId xmlns:a16="http://schemas.microsoft.com/office/drawing/2014/main" id="{D3504731-FAA1-4DB3-B0BA-897B1C309274}"/>
              </a:ext>
            </a:extLst>
          </p:cNvPr>
          <p:cNvSpPr>
            <a:spLocks noGrp="1"/>
          </p:cNvSpPr>
          <p:nvPr>
            <p:ph idx="1"/>
          </p:nvPr>
        </p:nvSpPr>
        <p:spPr>
          <a:xfrm>
            <a:off x="609600" y="1457326"/>
            <a:ext cx="10972800" cy="4525963"/>
          </a:xfrm>
        </p:spPr>
        <p:txBody>
          <a:bodyPr vert="horz" lIns="91440" tIns="45720" rIns="91440" bIns="45720" rtlCol="0" anchor="t">
            <a:normAutofit fontScale="92500" lnSpcReduction="20000"/>
          </a:bodyPr>
          <a:lstStyle/>
          <a:p>
            <a:pPr marL="0" indent="0">
              <a:buNone/>
            </a:pPr>
            <a:endParaRPr lang="en-US" sz="2800">
              <a:cs typeface="Calibri"/>
            </a:endParaRPr>
          </a:p>
          <a:p>
            <a:r>
              <a:rPr lang="en-US" sz="2800" dirty="0">
                <a:ea typeface="+mn-lt"/>
                <a:cs typeface="+mn-lt"/>
              </a:rPr>
              <a:t>LCMC Active Directory accounts and EPIC Profiles are currently in progress</a:t>
            </a:r>
            <a:endParaRPr lang="en-US" sz="2800" dirty="0">
              <a:cs typeface="Calibri"/>
            </a:endParaRPr>
          </a:p>
          <a:p>
            <a:r>
              <a:rPr lang="en-US" sz="2800" dirty="0">
                <a:ea typeface="+mn-lt"/>
                <a:cs typeface="+mn-lt"/>
              </a:rPr>
              <a:t>Onboarding Communication from LCMC Academic Affairs</a:t>
            </a:r>
            <a:endParaRPr lang="en-US" dirty="0"/>
          </a:p>
          <a:p>
            <a:pPr marL="0" indent="0">
              <a:buNone/>
            </a:pPr>
            <a:r>
              <a:rPr lang="en-US" sz="2800" dirty="0">
                <a:ea typeface="+mn-lt"/>
                <a:cs typeface="+mn-lt"/>
              </a:rPr>
              <a:t>        -Onboarding Email to be sent Tuesday, June 1</a:t>
            </a:r>
            <a:r>
              <a:rPr lang="en-US" sz="2800" baseline="30000" dirty="0">
                <a:ea typeface="+mn-lt"/>
                <a:cs typeface="+mn-lt"/>
              </a:rPr>
              <a:t>st</a:t>
            </a:r>
            <a:r>
              <a:rPr lang="en-US" sz="2800" dirty="0">
                <a:ea typeface="+mn-lt"/>
                <a:cs typeface="+mn-lt"/>
              </a:rPr>
              <a:t>; PCs will receive a copy of </a:t>
            </a:r>
            <a:endParaRPr lang="en-US" dirty="0">
              <a:ea typeface="+mn-lt"/>
              <a:cs typeface="+mn-lt"/>
            </a:endParaRPr>
          </a:p>
          <a:p>
            <a:pPr marL="0" indent="0">
              <a:buNone/>
            </a:pPr>
            <a:r>
              <a:rPr lang="en-US" sz="2800" dirty="0">
                <a:ea typeface="+mn-lt"/>
                <a:cs typeface="+mn-lt"/>
              </a:rPr>
              <a:t>          the standard message.  Email message will include the following:</a:t>
            </a:r>
            <a:endParaRPr lang="en-US" dirty="0">
              <a:cs typeface="Calibri"/>
            </a:endParaRPr>
          </a:p>
          <a:p>
            <a:pPr marL="0" indent="0">
              <a:buNone/>
            </a:pPr>
            <a:r>
              <a:rPr lang="en-US" sz="2800" dirty="0">
                <a:ea typeface="+mn-lt"/>
                <a:cs typeface="+mn-lt"/>
              </a:rPr>
              <a:t>         -LCMC/EPIC user ID and temporary password</a:t>
            </a:r>
            <a:endParaRPr lang="en-US" dirty="0">
              <a:cs typeface="Calibri"/>
            </a:endParaRPr>
          </a:p>
          <a:p>
            <a:pPr marL="0" indent="0">
              <a:buNone/>
            </a:pPr>
            <a:r>
              <a:rPr lang="en-US" sz="2800" dirty="0">
                <a:ea typeface="+mn-lt"/>
                <a:cs typeface="+mn-lt"/>
              </a:rPr>
              <a:t>         -Instructions to activate DUO Remote Access</a:t>
            </a:r>
            <a:endParaRPr lang="en-US" dirty="0">
              <a:cs typeface="Calibri"/>
            </a:endParaRPr>
          </a:p>
          <a:p>
            <a:pPr marL="0" indent="0">
              <a:buNone/>
            </a:pPr>
            <a:r>
              <a:rPr lang="en-US" sz="2800" dirty="0">
                <a:ea typeface="+mn-lt"/>
                <a:cs typeface="+mn-lt"/>
              </a:rPr>
              <a:t>         -Login Information for LCMC Learning Center </a:t>
            </a:r>
            <a:endParaRPr lang="en-US" dirty="0">
              <a:ea typeface="+mn-lt"/>
              <a:cs typeface="+mn-lt"/>
            </a:endParaRPr>
          </a:p>
          <a:p>
            <a:pPr marL="0" indent="0">
              <a:buNone/>
            </a:pPr>
            <a:r>
              <a:rPr lang="en-US" sz="2800" dirty="0">
                <a:ea typeface="+mn-lt"/>
                <a:cs typeface="+mn-lt"/>
              </a:rPr>
              <a:t>          (houses all orientation modules and online EPIC training)</a:t>
            </a:r>
            <a:endParaRPr lang="en-US" dirty="0">
              <a:cs typeface="Calibri"/>
            </a:endParaRPr>
          </a:p>
          <a:p>
            <a:pPr marL="0" indent="0">
              <a:buNone/>
            </a:pPr>
            <a:r>
              <a:rPr lang="en-US" sz="2800" dirty="0">
                <a:ea typeface="+mn-lt"/>
                <a:cs typeface="+mn-lt"/>
              </a:rPr>
              <a:t>         -Instructions for June 25</a:t>
            </a:r>
            <a:r>
              <a:rPr lang="en-US" sz="2800" baseline="30000" dirty="0">
                <a:ea typeface="+mn-lt"/>
                <a:cs typeface="+mn-lt"/>
              </a:rPr>
              <a:t>th</a:t>
            </a:r>
            <a:r>
              <a:rPr lang="en-US" sz="2800" dirty="0">
                <a:ea typeface="+mn-lt"/>
                <a:cs typeface="+mn-lt"/>
              </a:rPr>
              <a:t> ZOOM Orientation Webinar </a:t>
            </a:r>
            <a:endParaRPr lang="en-US" dirty="0">
              <a:ea typeface="+mn-lt"/>
              <a:cs typeface="+mn-lt"/>
            </a:endParaRPr>
          </a:p>
          <a:p>
            <a:pPr marL="0" indent="0">
              <a:buNone/>
            </a:pPr>
            <a:r>
              <a:rPr lang="en-US" sz="2800" dirty="0">
                <a:ea typeface="+mn-lt"/>
                <a:cs typeface="+mn-lt"/>
              </a:rPr>
              <a:t>          (formal invitation will follow), plus Resident pick-up day at UMCNO</a:t>
            </a:r>
            <a:endParaRPr lang="en-US">
              <a:cs typeface="Calibri"/>
            </a:endParaRPr>
          </a:p>
          <a:p>
            <a:endParaRPr lang="en-US" sz="2800">
              <a:cs typeface="Calibri"/>
            </a:endParaRPr>
          </a:p>
          <a:p>
            <a:endParaRPr lang="en-US" sz="2800">
              <a:cs typeface="Calibri"/>
            </a:endParaRPr>
          </a:p>
        </p:txBody>
      </p:sp>
    </p:spTree>
    <p:extLst>
      <p:ext uri="{BB962C8B-B14F-4D97-AF65-F5344CB8AC3E}">
        <p14:creationId xmlns:p14="http://schemas.microsoft.com/office/powerpoint/2010/main" val="3359051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3B1F-0130-4E93-966E-97516C2088A5}"/>
              </a:ext>
            </a:extLst>
          </p:cNvPr>
          <p:cNvSpPr>
            <a:spLocks noGrp="1"/>
          </p:cNvSpPr>
          <p:nvPr>
            <p:ph type="title"/>
          </p:nvPr>
        </p:nvSpPr>
        <p:spPr/>
        <p:txBody>
          <a:bodyPr/>
          <a:lstStyle/>
          <a:p>
            <a:r>
              <a:rPr lang="en-US">
                <a:ea typeface="+mj-lt"/>
                <a:cs typeface="+mj-lt"/>
              </a:rPr>
              <a:t>LCMC EPIC Training</a:t>
            </a:r>
            <a:endParaRPr lang="en-US"/>
          </a:p>
        </p:txBody>
      </p:sp>
      <p:sp>
        <p:nvSpPr>
          <p:cNvPr id="3" name="Content Placeholder 2">
            <a:extLst>
              <a:ext uri="{FF2B5EF4-FFF2-40B4-BE49-F238E27FC236}">
                <a16:creationId xmlns:a16="http://schemas.microsoft.com/office/drawing/2014/main" id="{D3504731-FAA1-4DB3-B0BA-897B1C309274}"/>
              </a:ext>
            </a:extLst>
          </p:cNvPr>
          <p:cNvSpPr>
            <a:spLocks noGrp="1"/>
          </p:cNvSpPr>
          <p:nvPr>
            <p:ph idx="1"/>
          </p:nvPr>
        </p:nvSpPr>
        <p:spPr>
          <a:xfrm>
            <a:off x="609600" y="1457326"/>
            <a:ext cx="10972800" cy="4525963"/>
          </a:xfrm>
        </p:spPr>
        <p:txBody>
          <a:bodyPr vert="horz" lIns="91440" tIns="45720" rIns="91440" bIns="45720" rtlCol="0" anchor="t">
            <a:normAutofit fontScale="92500" lnSpcReduction="20000"/>
          </a:bodyPr>
          <a:lstStyle/>
          <a:p>
            <a:pPr>
              <a:buNone/>
            </a:pPr>
            <a:r>
              <a:rPr lang="en-US" sz="2800" dirty="0">
                <a:ea typeface="+mn-lt"/>
                <a:cs typeface="+mn-lt"/>
              </a:rPr>
              <a:t>•All EPIC Training is administered online, via the LCMC Learning Center</a:t>
            </a:r>
            <a:endParaRPr lang="en-US" dirty="0"/>
          </a:p>
          <a:p>
            <a:pPr>
              <a:buNone/>
            </a:pPr>
            <a:r>
              <a:rPr lang="en-US" sz="2800" dirty="0">
                <a:ea typeface="+mn-lt"/>
                <a:cs typeface="+mn-lt"/>
              </a:rPr>
              <a:t>•Instructions on how to login to The Learning Center will be included in the onboarding email</a:t>
            </a:r>
            <a:endParaRPr lang="en-US" dirty="0"/>
          </a:p>
          <a:p>
            <a:pPr>
              <a:buNone/>
            </a:pPr>
            <a:r>
              <a:rPr lang="en-US" sz="2800" dirty="0">
                <a:ea typeface="+mn-lt"/>
                <a:cs typeface="+mn-lt"/>
              </a:rPr>
              <a:t>•DUO activation is NECESSARY in order to access the system. This is step one.</a:t>
            </a:r>
            <a:endParaRPr lang="en-US" dirty="0"/>
          </a:p>
          <a:p>
            <a:pPr>
              <a:buNone/>
            </a:pPr>
            <a:r>
              <a:rPr lang="en-US" sz="2800" dirty="0">
                <a:ea typeface="+mn-lt"/>
                <a:cs typeface="+mn-lt"/>
              </a:rPr>
              <a:t>•If R/F do not pass assigned EPIC training modules, they will be REQUIRED to sign-up for an INTERACTIVE VIRTUAL EPIC Training Course; these courses also available for R/F seeking additional training </a:t>
            </a:r>
            <a:r>
              <a:rPr lang="en-US" sz="2800" i="1" dirty="0">
                <a:ea typeface="+mn-lt"/>
                <a:cs typeface="+mn-lt"/>
              </a:rPr>
              <a:t>(schedule of courses will be included in LCMC Onboarding email)</a:t>
            </a:r>
            <a:endParaRPr lang="en-US" dirty="0"/>
          </a:p>
          <a:p>
            <a:pPr>
              <a:buNone/>
            </a:pPr>
            <a:r>
              <a:rPr lang="en-US" sz="2800" dirty="0">
                <a:ea typeface="+mn-lt"/>
                <a:cs typeface="+mn-lt"/>
              </a:rPr>
              <a:t>•PCs send a list of FELLOWS only with previous EPIC training, along with copies of EPIC transcripts to </a:t>
            </a:r>
            <a:r>
              <a:rPr lang="en-US" sz="2800" dirty="0">
                <a:ea typeface="+mn-lt"/>
                <a:cs typeface="+mn-lt"/>
                <a:hlinkClick r:id="rId2"/>
              </a:rPr>
              <a:t>LCMCAcademicAffairs@lcmchealth.org</a:t>
            </a:r>
            <a:r>
              <a:rPr lang="en-US" sz="2800" dirty="0">
                <a:ea typeface="+mn-lt"/>
                <a:cs typeface="+mn-lt"/>
              </a:rPr>
              <a:t> .  Fellows MAY qualify for the Advanced Provider Training course. </a:t>
            </a:r>
            <a:r>
              <a:rPr lang="en-US" sz="2800" i="1" dirty="0">
                <a:ea typeface="+mn-lt"/>
                <a:cs typeface="+mn-lt"/>
              </a:rPr>
              <a:t>Determined on case-by-case basis</a:t>
            </a:r>
            <a:endParaRPr lang="en-US" dirty="0"/>
          </a:p>
          <a:p>
            <a:pPr marL="0" indent="0">
              <a:buNone/>
            </a:pPr>
            <a:endParaRPr lang="en-US" sz="2800">
              <a:cs typeface="Calibri"/>
            </a:endParaRPr>
          </a:p>
          <a:p>
            <a:endParaRPr lang="en-US" sz="2800">
              <a:cs typeface="Calibri"/>
            </a:endParaRPr>
          </a:p>
          <a:p>
            <a:endParaRPr lang="en-US" sz="2800">
              <a:cs typeface="Calibri"/>
            </a:endParaRPr>
          </a:p>
        </p:txBody>
      </p:sp>
    </p:spTree>
    <p:extLst>
      <p:ext uri="{BB962C8B-B14F-4D97-AF65-F5344CB8AC3E}">
        <p14:creationId xmlns:p14="http://schemas.microsoft.com/office/powerpoint/2010/main" val="977259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8CE3A-4DD7-426F-B27D-1FE07119D648}"/>
              </a:ext>
            </a:extLst>
          </p:cNvPr>
          <p:cNvSpPr>
            <a:spLocks noGrp="1"/>
          </p:cNvSpPr>
          <p:nvPr>
            <p:ph type="title"/>
          </p:nvPr>
        </p:nvSpPr>
        <p:spPr/>
        <p:txBody>
          <a:bodyPr>
            <a:normAutofit fontScale="90000"/>
          </a:bodyPr>
          <a:lstStyle/>
          <a:p>
            <a:r>
              <a:rPr lang="en-US">
                <a:ea typeface="+mj-lt"/>
                <a:cs typeface="+mj-lt"/>
              </a:rPr>
              <a:t>LCMC ZOOM Orientation &amp; Materials Pick-up at UMCNO: </a:t>
            </a:r>
            <a:r>
              <a:rPr lang="en-US" b="1">
                <a:ea typeface="+mj-lt"/>
                <a:cs typeface="+mj-lt"/>
              </a:rPr>
              <a:t>Friday, June 25</a:t>
            </a:r>
            <a:r>
              <a:rPr lang="en-US" b="1" baseline="30000">
                <a:ea typeface="+mj-lt"/>
                <a:cs typeface="+mj-lt"/>
              </a:rPr>
              <a:t>th</a:t>
            </a:r>
            <a:endParaRPr lang="en-US"/>
          </a:p>
        </p:txBody>
      </p:sp>
      <p:sp>
        <p:nvSpPr>
          <p:cNvPr id="3" name="Content Placeholder 2">
            <a:extLst>
              <a:ext uri="{FF2B5EF4-FFF2-40B4-BE49-F238E27FC236}">
                <a16:creationId xmlns:a16="http://schemas.microsoft.com/office/drawing/2014/main" id="{10E80D09-3848-482B-9DC4-577B8E2B7DD8}"/>
              </a:ext>
            </a:extLst>
          </p:cNvPr>
          <p:cNvSpPr>
            <a:spLocks noGrp="1"/>
          </p:cNvSpPr>
          <p:nvPr>
            <p:ph idx="1"/>
          </p:nvPr>
        </p:nvSpPr>
        <p:spPr/>
        <p:txBody>
          <a:bodyPr vert="horz" lIns="91440" tIns="45720" rIns="91440" bIns="45720" rtlCol="0" anchor="t">
            <a:normAutofit fontScale="62500" lnSpcReduction="20000"/>
          </a:bodyPr>
          <a:lstStyle/>
          <a:p>
            <a:r>
              <a:rPr lang="en-US" b="1">
                <a:ea typeface="+mn-lt"/>
                <a:cs typeface="+mn-lt"/>
              </a:rPr>
              <a:t>Interactive ZOOM Orientation Session with CAO, I.T., Live Q &amp; A</a:t>
            </a:r>
            <a:endParaRPr lang="en-US">
              <a:cs typeface="Calibri"/>
            </a:endParaRPr>
          </a:p>
          <a:p>
            <a:r>
              <a:rPr lang="en-US">
                <a:ea typeface="+mn-lt"/>
                <a:cs typeface="+mn-lt"/>
              </a:rPr>
              <a:t>9am – 11am via ZOOM (official link will be sent to all residents from LCMC Academic Affairs)</a:t>
            </a:r>
            <a:endParaRPr lang="en-US"/>
          </a:p>
          <a:p>
            <a:r>
              <a:rPr lang="en-US" b="1">
                <a:ea typeface="+mn-lt"/>
                <a:cs typeface="+mn-lt"/>
              </a:rPr>
              <a:t>Materials pick-up in UMCNO Conference Center</a:t>
            </a:r>
            <a:endParaRPr lang="en-US"/>
          </a:p>
          <a:p>
            <a:r>
              <a:rPr lang="en-US">
                <a:ea typeface="+mn-lt"/>
                <a:cs typeface="+mn-lt"/>
              </a:rPr>
              <a:t>11:30am – 1:30pm, first half of alphabet</a:t>
            </a:r>
            <a:endParaRPr lang="en-US"/>
          </a:p>
          <a:p>
            <a:r>
              <a:rPr lang="en-US">
                <a:ea typeface="+mn-lt"/>
                <a:cs typeface="+mn-lt"/>
              </a:rPr>
              <a:t>2:00pm – 4:00pm, second half of alphabet</a:t>
            </a:r>
            <a:endParaRPr lang="en-US"/>
          </a:p>
          <a:p>
            <a:r>
              <a:rPr lang="en-US" b="1">
                <a:ea typeface="+mn-lt"/>
                <a:cs typeface="+mn-lt"/>
              </a:rPr>
              <a:t>   MATERIALS:</a:t>
            </a:r>
            <a:endParaRPr lang="en-US"/>
          </a:p>
          <a:p>
            <a:pPr marL="0" indent="0">
              <a:buNone/>
            </a:pPr>
            <a:r>
              <a:rPr lang="en-US">
                <a:ea typeface="+mn-lt"/>
                <a:cs typeface="+mn-lt"/>
              </a:rPr>
              <a:t>           –LCMC Health/EPIC Username</a:t>
            </a:r>
            <a:endParaRPr lang="en-US">
              <a:cs typeface="Calibri"/>
            </a:endParaRPr>
          </a:p>
          <a:p>
            <a:pPr marL="0" indent="0">
              <a:buNone/>
            </a:pPr>
            <a:r>
              <a:rPr lang="en-US">
                <a:ea typeface="+mn-lt"/>
                <a:cs typeface="+mn-lt"/>
              </a:rPr>
              <a:t>           –LCMC Health Onboarding Information packet, maps, policies, etc.</a:t>
            </a:r>
            <a:endParaRPr lang="en-US">
              <a:cs typeface="Calibri"/>
            </a:endParaRPr>
          </a:p>
          <a:p>
            <a:pPr marL="0" indent="0">
              <a:buNone/>
            </a:pPr>
            <a:r>
              <a:rPr lang="en-US">
                <a:ea typeface="+mn-lt"/>
                <a:cs typeface="+mn-lt"/>
              </a:rPr>
              <a:t>           –ID BADGE and badge buddies (for those that have already submitted pictures to LSU prior </a:t>
            </a:r>
          </a:p>
          <a:p>
            <a:pPr marL="0" indent="0">
              <a:buNone/>
            </a:pPr>
            <a:r>
              <a:rPr lang="en-US">
                <a:ea typeface="+mn-lt"/>
                <a:cs typeface="+mn-lt"/>
              </a:rPr>
              <a:t>             to June 22</a:t>
            </a:r>
            <a:r>
              <a:rPr lang="en-US" baseline="30000">
                <a:ea typeface="+mn-lt"/>
                <a:cs typeface="+mn-lt"/>
              </a:rPr>
              <a:t>nd</a:t>
            </a:r>
            <a:r>
              <a:rPr lang="en-US">
                <a:ea typeface="+mn-lt"/>
                <a:cs typeface="+mn-lt"/>
              </a:rPr>
              <a:t> , or taken pictures at UMCNO prior to June 22</a:t>
            </a:r>
            <a:r>
              <a:rPr lang="en-US" baseline="30000">
                <a:ea typeface="+mn-lt"/>
                <a:cs typeface="+mn-lt"/>
              </a:rPr>
              <a:t>nd)</a:t>
            </a:r>
            <a:endParaRPr lang="en-US">
              <a:cs typeface="Calibri"/>
            </a:endParaRPr>
          </a:p>
          <a:p>
            <a:pPr marL="0" indent="0">
              <a:buNone/>
            </a:pPr>
            <a:r>
              <a:rPr lang="en-US">
                <a:ea typeface="+mn-lt"/>
                <a:cs typeface="+mn-lt"/>
              </a:rPr>
              <a:t>           –Unique Resident/Fellow DEA # suffix for each LCMC facility where the R/F will rotate</a:t>
            </a:r>
          </a:p>
          <a:p>
            <a:pPr marL="0" indent="0">
              <a:buNone/>
            </a:pPr>
            <a:r>
              <a:rPr lang="en-US">
                <a:ea typeface="+mn-lt"/>
                <a:cs typeface="+mn-lt"/>
              </a:rPr>
              <a:t>           –Scrubs (cannot be guaranteed for those programs’ R/F who have not submitted sizes by 5/18/21</a:t>
            </a:r>
            <a:endParaRPr lang="en-US">
              <a:cs typeface="Calibri"/>
            </a:endParaRPr>
          </a:p>
          <a:p>
            <a:pPr marL="0" indent="0">
              <a:buNone/>
            </a:pPr>
            <a:r>
              <a:rPr lang="en-US">
                <a:ea typeface="+mn-lt"/>
                <a:cs typeface="+mn-lt"/>
              </a:rPr>
              <a:t>           –On-site Verification of all IT applications in the Resident Resource Library with IT personnel</a:t>
            </a:r>
            <a:endParaRPr lang="en-US">
              <a:cs typeface="Calibri"/>
            </a:endParaRPr>
          </a:p>
          <a:p>
            <a:endParaRPr lang="en-US">
              <a:cs typeface="Calibri"/>
            </a:endParaRPr>
          </a:p>
        </p:txBody>
      </p:sp>
    </p:spTree>
    <p:extLst>
      <p:ext uri="{BB962C8B-B14F-4D97-AF65-F5344CB8AC3E}">
        <p14:creationId xmlns:p14="http://schemas.microsoft.com/office/powerpoint/2010/main" val="535802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F0AD-CEAA-432F-BDFB-8CE70CCD1E1A}"/>
              </a:ext>
            </a:extLst>
          </p:cNvPr>
          <p:cNvSpPr>
            <a:spLocks noGrp="1"/>
          </p:cNvSpPr>
          <p:nvPr>
            <p:ph type="title"/>
          </p:nvPr>
        </p:nvSpPr>
        <p:spPr/>
        <p:txBody>
          <a:bodyPr/>
          <a:lstStyle/>
          <a:p>
            <a:r>
              <a:rPr lang="en-US">
                <a:ea typeface="+mj-lt"/>
                <a:cs typeface="+mj-lt"/>
              </a:rPr>
              <a:t>LCMC Annual Checklists </a:t>
            </a:r>
            <a:endParaRPr lang="en-US"/>
          </a:p>
        </p:txBody>
      </p:sp>
      <p:sp>
        <p:nvSpPr>
          <p:cNvPr id="3" name="Content Placeholder 2">
            <a:extLst>
              <a:ext uri="{FF2B5EF4-FFF2-40B4-BE49-F238E27FC236}">
                <a16:creationId xmlns:a16="http://schemas.microsoft.com/office/drawing/2014/main" id="{1CF8F0F0-15AA-4A68-9F80-CBF068A70BC2}"/>
              </a:ext>
            </a:extLst>
          </p:cNvPr>
          <p:cNvSpPr>
            <a:spLocks noGrp="1"/>
          </p:cNvSpPr>
          <p:nvPr>
            <p:ph idx="1"/>
          </p:nvPr>
        </p:nvSpPr>
        <p:spPr/>
        <p:txBody>
          <a:bodyPr vert="horz" lIns="91440" tIns="45720" rIns="91440" bIns="45720" rtlCol="0" anchor="t">
            <a:normAutofit/>
          </a:bodyPr>
          <a:lstStyle/>
          <a:p>
            <a:r>
              <a:rPr lang="en-US" dirty="0">
                <a:ea typeface="+mn-lt"/>
                <a:cs typeface="+mn-lt"/>
              </a:rPr>
              <a:t>Meal Card program checks and replacements – send by May 31</a:t>
            </a:r>
            <a:r>
              <a:rPr lang="en-US" baseline="30000" dirty="0">
                <a:ea typeface="+mn-lt"/>
                <a:cs typeface="+mn-lt"/>
              </a:rPr>
              <a:t>st</a:t>
            </a:r>
            <a:r>
              <a:rPr lang="en-US" dirty="0">
                <a:ea typeface="+mn-lt"/>
                <a:cs typeface="+mn-lt"/>
              </a:rPr>
              <a:t>.  </a:t>
            </a:r>
            <a:endParaRPr lang="en-US" dirty="0">
              <a:cs typeface="Calibri"/>
            </a:endParaRPr>
          </a:p>
          <a:p>
            <a:r>
              <a:rPr lang="en-US" dirty="0">
                <a:ea typeface="+mn-lt"/>
                <a:cs typeface="+mn-lt"/>
              </a:rPr>
              <a:t>Meal Card updates for 21-22 AY</a:t>
            </a:r>
            <a:endParaRPr lang="en-US" dirty="0"/>
          </a:p>
          <a:p>
            <a:r>
              <a:rPr lang="en-US" dirty="0">
                <a:ea typeface="+mn-lt"/>
                <a:cs typeface="+mn-lt"/>
              </a:rPr>
              <a:t>Graduating Residents, </a:t>
            </a:r>
            <a:r>
              <a:rPr lang="en-US" dirty="0">
                <a:ea typeface="+mn-lt"/>
                <a:cs typeface="+mn-lt"/>
                <a:hlinkClick r:id="rId2"/>
              </a:rPr>
              <a:t>EXIT Forms and checklist</a:t>
            </a:r>
            <a:endParaRPr lang="en-US"/>
          </a:p>
          <a:p>
            <a:r>
              <a:rPr lang="en-US" dirty="0">
                <a:ea typeface="+mn-lt"/>
                <a:cs typeface="+mn-lt"/>
              </a:rPr>
              <a:t>Resident &amp; Fellow Rotation schedules for </a:t>
            </a:r>
            <a:r>
              <a:rPr lang="en-US" b="1" dirty="0">
                <a:ea typeface="+mn-lt"/>
                <a:cs typeface="+mn-lt"/>
              </a:rPr>
              <a:t>EVERY LCMC Health Facility (UMCNO, CHNOLA, TOURO, WJMC, EJGH)</a:t>
            </a:r>
            <a:endParaRPr lang="en-US" dirty="0"/>
          </a:p>
          <a:p>
            <a:endParaRPr lang="en-US">
              <a:cs typeface="Calibri"/>
            </a:endParaRPr>
          </a:p>
        </p:txBody>
      </p:sp>
    </p:spTree>
    <p:extLst>
      <p:ext uri="{BB962C8B-B14F-4D97-AF65-F5344CB8AC3E}">
        <p14:creationId xmlns:p14="http://schemas.microsoft.com/office/powerpoint/2010/main" val="3190643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Computer Accounts</a:t>
            </a:r>
          </a:p>
        </p:txBody>
      </p:sp>
      <p:sp>
        <p:nvSpPr>
          <p:cNvPr id="3" name="Content Placeholder 2"/>
          <p:cNvSpPr>
            <a:spLocks noGrp="1"/>
          </p:cNvSpPr>
          <p:nvPr>
            <p:ph idx="1"/>
          </p:nvPr>
        </p:nvSpPr>
        <p:spPr/>
        <p:txBody>
          <a:bodyPr vert="horz" lIns="91440" tIns="45720" rIns="91440" bIns="45720" rtlCol="0" anchor="t">
            <a:normAutofit/>
          </a:bodyPr>
          <a:lstStyle/>
          <a:p>
            <a:r>
              <a:rPr lang="en-US"/>
              <a:t>All incoming House Officers now have computer accounts</a:t>
            </a:r>
          </a:p>
          <a:p>
            <a:r>
              <a:rPr lang="en-US"/>
              <a:t>If not yet done, incoming HOs should activate accounts and begin monitoring LSUHSC email on a regular basis</a:t>
            </a:r>
            <a:endParaRPr lang="en-US">
              <a:cs typeface="Calibri"/>
            </a:endParaRPr>
          </a:p>
        </p:txBody>
      </p:sp>
    </p:spTree>
    <p:extLst>
      <p:ext uri="{BB962C8B-B14F-4D97-AF65-F5344CB8AC3E}">
        <p14:creationId xmlns:p14="http://schemas.microsoft.com/office/powerpoint/2010/main" val="2011461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LSU Online Orientation</a:t>
            </a:r>
            <a:endParaRPr lang="en-US"/>
          </a:p>
        </p:txBody>
      </p:sp>
      <p:sp>
        <p:nvSpPr>
          <p:cNvPr id="5" name="Content Placeholder 4"/>
          <p:cNvSpPr>
            <a:spLocks noGrp="1"/>
          </p:cNvSpPr>
          <p:nvPr>
            <p:ph idx="1"/>
          </p:nvPr>
        </p:nvSpPr>
        <p:spPr>
          <a:xfrm>
            <a:off x="609600" y="1494694"/>
            <a:ext cx="10972800" cy="4525963"/>
          </a:xfrm>
        </p:spPr>
        <p:txBody>
          <a:bodyPr vert="horz" lIns="91440" tIns="45720" rIns="91440" bIns="45720" rtlCol="0" anchor="t">
            <a:normAutofit/>
          </a:bodyPr>
          <a:lstStyle/>
          <a:p>
            <a:r>
              <a:rPr lang="en-US"/>
              <a:t>Requires LSU Computer Account</a:t>
            </a:r>
            <a:endParaRPr lang="en-US">
              <a:cs typeface="Calibri"/>
            </a:endParaRPr>
          </a:p>
          <a:p>
            <a:r>
              <a:rPr lang="en-US"/>
              <a:t>House Officers can:</a:t>
            </a:r>
            <a:endParaRPr lang="en-US">
              <a:cs typeface="Calibri"/>
            </a:endParaRPr>
          </a:p>
          <a:p>
            <a:pPr lvl="1"/>
            <a:r>
              <a:rPr lang="en-US"/>
              <a:t>View video modules</a:t>
            </a:r>
            <a:endParaRPr lang="en-US">
              <a:cs typeface="Calibri"/>
            </a:endParaRPr>
          </a:p>
          <a:p>
            <a:pPr lvl="1"/>
            <a:r>
              <a:rPr lang="en-US"/>
              <a:t>View PowerPoint Presentations</a:t>
            </a:r>
            <a:endParaRPr lang="en-US">
              <a:cs typeface="Calibri"/>
            </a:endParaRPr>
          </a:p>
          <a:p>
            <a:pPr lvl="1"/>
            <a:r>
              <a:rPr lang="en-US"/>
              <a:t>Sign up for Benefits webinar</a:t>
            </a:r>
            <a:endParaRPr lang="en-US">
              <a:cs typeface="Calibri"/>
            </a:endParaRPr>
          </a:p>
          <a:p>
            <a:pPr lvl="1"/>
            <a:r>
              <a:rPr lang="en-US"/>
              <a:t>Sign up for Onboarding Day (New Orleans HOs)</a:t>
            </a:r>
            <a:endParaRPr lang="en-US">
              <a:cs typeface="Calibri"/>
            </a:endParaRPr>
          </a:p>
          <a:p>
            <a:pPr lvl="1"/>
            <a:r>
              <a:rPr lang="en-US"/>
              <a:t>View other requirements which need to be completed (I-9 documents, medical license, etc.)</a:t>
            </a:r>
            <a:endParaRPr lang="en-US">
              <a:cs typeface="Calibri"/>
            </a:endParaRPr>
          </a:p>
        </p:txBody>
      </p:sp>
    </p:spTree>
    <p:extLst>
      <p:ext uri="{BB962C8B-B14F-4D97-AF65-F5344CB8AC3E}">
        <p14:creationId xmlns:p14="http://schemas.microsoft.com/office/powerpoint/2010/main" val="3690405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LSU Online Orientation</a:t>
            </a:r>
          </a:p>
        </p:txBody>
      </p:sp>
      <p:sp>
        <p:nvSpPr>
          <p:cNvPr id="3" name="Content Placeholder 2"/>
          <p:cNvSpPr>
            <a:spLocks noGrp="1"/>
          </p:cNvSpPr>
          <p:nvPr>
            <p:ph idx="1"/>
          </p:nvPr>
        </p:nvSpPr>
        <p:spPr/>
        <p:txBody>
          <a:bodyPr vert="horz" lIns="91440" tIns="45720" rIns="91440" bIns="45720" rtlCol="0" anchor="t">
            <a:normAutofit/>
          </a:bodyPr>
          <a:lstStyle/>
          <a:p>
            <a:r>
              <a:rPr lang="en-US"/>
              <a:t>As of 8 AM on Monday 7/17</a:t>
            </a:r>
          </a:p>
          <a:p>
            <a:pPr lvl="1"/>
            <a:r>
              <a:rPr lang="en-US"/>
              <a:t>32 of 55 programs have not had any incoming HOs log into the system</a:t>
            </a:r>
            <a:endParaRPr lang="en-US">
              <a:cs typeface="Calibri"/>
            </a:endParaRPr>
          </a:p>
          <a:p>
            <a:pPr lvl="1"/>
            <a:r>
              <a:rPr lang="en-US"/>
              <a:t>54 incoming HOs have logged in and completed at least one module</a:t>
            </a:r>
            <a:endParaRPr lang="en-US">
              <a:cs typeface="Calibri"/>
            </a:endParaRPr>
          </a:p>
          <a:p>
            <a:pPr lvl="1"/>
            <a:r>
              <a:rPr lang="en-US">
                <a:ea typeface="+mn-lt"/>
                <a:cs typeface="+mn-lt"/>
              </a:rPr>
              <a:t>224 incoming HOs have not logged in</a:t>
            </a:r>
            <a:endParaRPr lang="en-US">
              <a:cs typeface="Calibri"/>
            </a:endParaRPr>
          </a:p>
          <a:p>
            <a:pPr marL="514350" indent="-457200"/>
            <a:endParaRPr lang="en-US">
              <a:cs typeface="Calibri"/>
            </a:endParaRPr>
          </a:p>
          <a:p>
            <a:pPr lvl="1"/>
            <a:endParaRPr lang="en-US">
              <a:cs typeface="Calibri"/>
            </a:endParaRPr>
          </a:p>
          <a:p>
            <a:pPr marL="457200" lvl="1" indent="0">
              <a:buNone/>
            </a:pPr>
            <a:endParaRPr lang="en-US">
              <a:cs typeface="Calibri"/>
            </a:endParaRPr>
          </a:p>
          <a:p>
            <a:pPr lvl="1">
              <a:buChar char="•"/>
            </a:pPr>
            <a:endParaRPr lang="en-US">
              <a:cs typeface="Calibri"/>
            </a:endParaRPr>
          </a:p>
        </p:txBody>
      </p:sp>
    </p:spTree>
    <p:extLst>
      <p:ext uri="{BB962C8B-B14F-4D97-AF65-F5344CB8AC3E}">
        <p14:creationId xmlns:p14="http://schemas.microsoft.com/office/powerpoint/2010/main" val="69267197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8FC6CA915225C4BB9F3585CD0332040" ma:contentTypeVersion="6" ma:contentTypeDescription="Create a new document." ma:contentTypeScope="" ma:versionID="84501fc04754bad632d0b96611f2ab41">
  <xsd:schema xmlns:xsd="http://www.w3.org/2001/XMLSchema" xmlns:xs="http://www.w3.org/2001/XMLSchema" xmlns:p="http://schemas.microsoft.com/office/2006/metadata/properties" xmlns:ns2="975e37a8-7f5f-4888-af20-2bf05acb12f4" xmlns:ns3="ce103bb2-26e4-4432-b4c4-0552ce98cd7c" targetNamespace="http://schemas.microsoft.com/office/2006/metadata/properties" ma:root="true" ma:fieldsID="d1d7570fcd187dc3ca56b57d3f36d0fd" ns2:_="" ns3:_="">
    <xsd:import namespace="975e37a8-7f5f-4888-af20-2bf05acb12f4"/>
    <xsd:import namespace="ce103bb2-26e4-4432-b4c4-0552ce98cd7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e37a8-7f5f-4888-af20-2bf05acb1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103bb2-26e4-4432-b4c4-0552ce98cd7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11016C-2FC0-4B1E-A2AF-6FD2A62CFF05}">
  <ds:schemaRefs>
    <ds:schemaRef ds:uri="http://schemas.microsoft.com/sharepoint/v3/contenttype/forms"/>
  </ds:schemaRefs>
</ds:datastoreItem>
</file>

<file path=customXml/itemProps2.xml><?xml version="1.0" encoding="utf-8"?>
<ds:datastoreItem xmlns:ds="http://schemas.openxmlformats.org/officeDocument/2006/customXml" ds:itemID="{05E81FA1-8466-4CF8-82CF-59BC01FA2D37}">
  <ds:schemaRefs>
    <ds:schemaRef ds:uri="975e37a8-7f5f-4888-af20-2bf05acb12f4"/>
    <ds:schemaRef ds:uri="ce103bb2-26e4-4432-b4c4-0552ce98cd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C711F9B-93BE-4AD1-B0C0-0C3162000F54}">
  <ds:schemaRefs>
    <ds:schemaRef ds:uri="975e37a8-7f5f-4888-af20-2bf05acb12f4"/>
    <ds:schemaRef ds:uri="ce103bb2-26e4-4432-b4c4-0552ce98cd7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1_Office Theme</vt:lpstr>
      <vt:lpstr>Coordinator Check In</vt:lpstr>
      <vt:lpstr>Orientation Dates</vt:lpstr>
      <vt:lpstr>LCMC Onboarding &amp; Orientation</vt:lpstr>
      <vt:lpstr>LCMC EPIC Training</vt:lpstr>
      <vt:lpstr>LCMC ZOOM Orientation &amp; Materials Pick-up at UMCNO: Friday, June 25th</vt:lpstr>
      <vt:lpstr>LCMC Annual Checklists </vt:lpstr>
      <vt:lpstr>Computer Accounts</vt:lpstr>
      <vt:lpstr>LSU Online Orientation</vt:lpstr>
      <vt:lpstr>LSU Online Orientation</vt:lpstr>
      <vt:lpstr>LSU Online Orientation</vt:lpstr>
      <vt:lpstr>LSU Online Orientation</vt:lpstr>
      <vt:lpstr>LSU New Orleans Onboarding Days</vt:lpstr>
      <vt:lpstr>PowerPoint Presentation</vt:lpstr>
      <vt:lpstr>Helpful Tip – LSU HealthFileS</vt:lpstr>
      <vt:lpstr>VA Paperwork</vt:lpstr>
      <vt:lpstr>New Hire Paperwork</vt:lpstr>
      <vt:lpstr>BOM &amp; EOM Reports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28</cp:revision>
  <dcterms:created xsi:type="dcterms:W3CDTF">2021-05-14T14:24:12Z</dcterms:created>
  <dcterms:modified xsi:type="dcterms:W3CDTF">2021-05-18T19:32:02Z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0x010100E8FC6CA915225C4BB9F3585CD0332040</vt:lpwstr>
  </property>
</Properties>
</file>