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49"/>
  </p:notesMasterIdLst>
  <p:sldIdLst>
    <p:sldId id="256" r:id="rId5"/>
    <p:sldId id="312" r:id="rId6"/>
    <p:sldId id="318" r:id="rId7"/>
    <p:sldId id="316" r:id="rId8"/>
    <p:sldId id="315" r:id="rId9"/>
    <p:sldId id="279" r:id="rId10"/>
    <p:sldId id="280" r:id="rId11"/>
    <p:sldId id="282" r:id="rId12"/>
    <p:sldId id="275" r:id="rId13"/>
    <p:sldId id="323" r:id="rId14"/>
    <p:sldId id="285" r:id="rId15"/>
    <p:sldId id="290"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19" r:id="rId34"/>
    <p:sldId id="320" r:id="rId35"/>
    <p:sldId id="321" r:id="rId36"/>
    <p:sldId id="322" r:id="rId37"/>
    <p:sldId id="310" r:id="rId38"/>
    <p:sldId id="262" r:id="rId39"/>
    <p:sldId id="317" r:id="rId40"/>
    <p:sldId id="328" r:id="rId41"/>
    <p:sldId id="327" r:id="rId42"/>
    <p:sldId id="326" r:id="rId43"/>
    <p:sldId id="325" r:id="rId44"/>
    <p:sldId id="283" r:id="rId45"/>
    <p:sldId id="271" r:id="rId46"/>
    <p:sldId id="274" r:id="rId47"/>
    <p:sldId id="31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D9"/>
    <a:srgbClr val="ED4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1973D-240F-4B3A-AA43-B7786355A605}" v="1061" dt="2022-02-14T18:51:32.227"/>
    <p1510:client id="{09196EA5-301A-464E-AF83-9818936C82B5}" v="605" dt="2022-02-15T14:58:32.581"/>
    <p1510:client id="{0FD64CBC-0578-4C9A-B9B3-393C501A8D13}" v="17" dt="2022-02-15T15:48:49.783"/>
    <p1510:client id="{1314AC17-C70E-4975-A4A1-E020548B1149}" v="9" dt="2022-02-14T19:05:28.097"/>
    <p1510:client id="{143B6A91-860C-4342-B556-F4494478489C}" v="307" dt="2022-02-15T15:34:34.602"/>
    <p1510:client id="{3D47F0B3-A4ED-43D7-AADB-0CDC74CB4A5B}" v="349" dt="2022-02-14T18:20:48.444"/>
    <p1510:client id="{4A5866C3-858A-4F35-BCDD-073F238550AF}" v="270" dt="2022-02-14T19:39:06.492"/>
    <p1510:client id="{9371127B-81EF-417D-BEAD-922D1497DAD3}" v="306" dt="2022-02-14T18:04:06.601"/>
    <p1510:client id="{B16CF4D0-D9C4-445F-A2A4-0300FC52C175}" v="1" dt="2022-02-15T15:38:33.038"/>
    <p1510:client id="{D53CA38A-F392-465B-9F70-527CB0A0D697}" v="14" dt="2022-02-15T15:51:07.277"/>
    <p1510:client id="{D99CC1AE-EE73-47C8-91B7-934969EAF296}" v="3" dt="2022-02-15T15:22:43.229"/>
    <p1510:client id="{FC8C0BFE-BE83-407F-ADC9-65484E2036B0}" v="8" dt="2022-02-15T14:33:59.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coln, Treva E." userId="S::tlinco@lsuhsc.edu::cb770d70-1783-4dd9-a92e-b13f9f754538" providerId="AD" clId="Web-{85B3D04B-F3C3-4518-B0CC-380407743058}"/>
    <pc:docChg chg="addSld modSld sldOrd">
      <pc:chgData name="Lincoln, Treva E." userId="S::tlinco@lsuhsc.edu::cb770d70-1783-4dd9-a92e-b13f9f754538" providerId="AD" clId="Web-{85B3D04B-F3C3-4518-B0CC-380407743058}" dt="2022-02-14T15:51:10.023" v="929" actId="20577"/>
      <pc:docMkLst>
        <pc:docMk/>
      </pc:docMkLst>
      <pc:sldChg chg="modSp">
        <pc:chgData name="Lincoln, Treva E." userId="S::tlinco@lsuhsc.edu::cb770d70-1783-4dd9-a92e-b13f9f754538" providerId="AD" clId="Web-{85B3D04B-F3C3-4518-B0CC-380407743058}" dt="2022-02-14T15:50:51.601" v="919" actId="20577"/>
        <pc:sldMkLst>
          <pc:docMk/>
          <pc:sldMk cId="4229405308" sldId="278"/>
        </pc:sldMkLst>
        <pc:spChg chg="mod">
          <ac:chgData name="Lincoln, Treva E." userId="S::tlinco@lsuhsc.edu::cb770d70-1783-4dd9-a92e-b13f9f754538" providerId="AD" clId="Web-{85B3D04B-F3C3-4518-B0CC-380407743058}" dt="2022-02-14T15:50:51.601" v="919" actId="20577"/>
          <ac:spMkLst>
            <pc:docMk/>
            <pc:sldMk cId="4229405308" sldId="278"/>
            <ac:spMk id="7" creationId="{6375835C-400A-457D-B5D3-E11E68CCBF5E}"/>
          </ac:spMkLst>
        </pc:spChg>
      </pc:sldChg>
      <pc:sldChg chg="addSp delSp modSp">
        <pc:chgData name="Lincoln, Treva E." userId="S::tlinco@lsuhsc.edu::cb770d70-1783-4dd9-a92e-b13f9f754538" providerId="AD" clId="Web-{85B3D04B-F3C3-4518-B0CC-380407743058}" dt="2022-02-14T15:51:10.023" v="929" actId="20577"/>
        <pc:sldMkLst>
          <pc:docMk/>
          <pc:sldMk cId="2179040151" sldId="286"/>
        </pc:sldMkLst>
        <pc:spChg chg="mod">
          <ac:chgData name="Lincoln, Treva E." userId="S::tlinco@lsuhsc.edu::cb770d70-1783-4dd9-a92e-b13f9f754538" providerId="AD" clId="Web-{85B3D04B-F3C3-4518-B0CC-380407743058}" dt="2022-02-14T15:51:10.023" v="929" actId="20577"/>
          <ac:spMkLst>
            <pc:docMk/>
            <pc:sldMk cId="2179040151" sldId="286"/>
            <ac:spMk id="2" creationId="{190E9656-C816-49D5-8DFB-F55A2C084F2B}"/>
          </ac:spMkLst>
        </pc:spChg>
        <pc:spChg chg="del">
          <ac:chgData name="Lincoln, Treva E." userId="S::tlinco@lsuhsc.edu::cb770d70-1783-4dd9-a92e-b13f9f754538" providerId="AD" clId="Web-{85B3D04B-F3C3-4518-B0CC-380407743058}" dt="2022-02-14T15:09:42.197" v="111"/>
          <ac:spMkLst>
            <pc:docMk/>
            <pc:sldMk cId="2179040151" sldId="286"/>
            <ac:spMk id="3" creationId="{B256925A-538F-4690-B894-0C8552B3D5BC}"/>
          </ac:spMkLst>
        </pc:spChg>
        <pc:spChg chg="del">
          <ac:chgData name="Lincoln, Treva E." userId="S::tlinco@lsuhsc.edu::cb770d70-1783-4dd9-a92e-b13f9f754538" providerId="AD" clId="Web-{85B3D04B-F3C3-4518-B0CC-380407743058}" dt="2022-02-14T15:09:37.540" v="110"/>
          <ac:spMkLst>
            <pc:docMk/>
            <pc:sldMk cId="2179040151" sldId="286"/>
            <ac:spMk id="4" creationId="{2DDA0789-971C-46DD-9F72-C147AFE25732}"/>
          </ac:spMkLst>
        </pc:spChg>
        <pc:spChg chg="add del">
          <ac:chgData name="Lincoln, Treva E." userId="S::tlinco@lsuhsc.edu::cb770d70-1783-4dd9-a92e-b13f9f754538" providerId="AD" clId="Web-{85B3D04B-F3C3-4518-B0CC-380407743058}" dt="2022-02-14T15:44:33.466" v="547"/>
          <ac:spMkLst>
            <pc:docMk/>
            <pc:sldMk cId="2179040151" sldId="286"/>
            <ac:spMk id="4" creationId="{3C28DEFF-DD4E-4C2C-9407-66218C2B9696}"/>
          </ac:spMkLst>
        </pc:spChg>
        <pc:spChg chg="add mod">
          <ac:chgData name="Lincoln, Treva E." userId="S::tlinco@lsuhsc.edu::cb770d70-1783-4dd9-a92e-b13f9f754538" providerId="AD" clId="Web-{85B3D04B-F3C3-4518-B0CC-380407743058}" dt="2022-02-14T15:44:51.513" v="572" actId="20577"/>
          <ac:spMkLst>
            <pc:docMk/>
            <pc:sldMk cId="2179040151" sldId="286"/>
            <ac:spMk id="5" creationId="{BA8B0A50-FEED-4B6E-9612-CB1AED78A342}"/>
          </ac:spMkLst>
        </pc:spChg>
        <pc:picChg chg="add mod modCrop">
          <ac:chgData name="Lincoln, Treva E." userId="S::tlinco@lsuhsc.edu::cb770d70-1783-4dd9-a92e-b13f9f754538" providerId="AD" clId="Web-{85B3D04B-F3C3-4518-B0CC-380407743058}" dt="2022-02-14T15:44:18.606" v="543" actId="1076"/>
          <ac:picMkLst>
            <pc:docMk/>
            <pc:sldMk cId="2179040151" sldId="286"/>
            <ac:picMk id="3" creationId="{2290EE13-EABD-4EA5-B7C1-080042FF0334}"/>
          </ac:picMkLst>
        </pc:picChg>
      </pc:sldChg>
      <pc:sldChg chg="modSp">
        <pc:chgData name="Lincoln, Treva E." userId="S::tlinco@lsuhsc.edu::cb770d70-1783-4dd9-a92e-b13f9f754538" providerId="AD" clId="Web-{85B3D04B-F3C3-4518-B0CC-380407743058}" dt="2022-02-14T15:21:58.502" v="413" actId="20577"/>
        <pc:sldMkLst>
          <pc:docMk/>
          <pc:sldMk cId="3837152195" sldId="291"/>
        </pc:sldMkLst>
        <pc:spChg chg="mod">
          <ac:chgData name="Lincoln, Treva E." userId="S::tlinco@lsuhsc.edu::cb770d70-1783-4dd9-a92e-b13f9f754538" providerId="AD" clId="Web-{85B3D04B-F3C3-4518-B0CC-380407743058}" dt="2022-02-14T15:09:33.134" v="109" actId="20577"/>
          <ac:spMkLst>
            <pc:docMk/>
            <pc:sldMk cId="3837152195" sldId="291"/>
            <ac:spMk id="2" creationId="{E127DDEF-12C3-49B7-AFF7-DDB890358C11}"/>
          </ac:spMkLst>
        </pc:spChg>
        <pc:spChg chg="mod">
          <ac:chgData name="Lincoln, Treva E." userId="S::tlinco@lsuhsc.edu::cb770d70-1783-4dd9-a92e-b13f9f754538" providerId="AD" clId="Web-{85B3D04B-F3C3-4518-B0CC-380407743058}" dt="2022-02-14T15:21:58.502" v="413" actId="20577"/>
          <ac:spMkLst>
            <pc:docMk/>
            <pc:sldMk cId="3837152195" sldId="291"/>
            <ac:spMk id="3" creationId="{091CA528-B949-4722-AA8A-18B76C4AACD9}"/>
          </ac:spMkLst>
        </pc:spChg>
      </pc:sldChg>
      <pc:sldChg chg="delSp modSp new ord">
        <pc:chgData name="Lincoln, Treva E." userId="S::tlinco@lsuhsc.edu::cb770d70-1783-4dd9-a92e-b13f9f754538" providerId="AD" clId="Web-{85B3D04B-F3C3-4518-B0CC-380407743058}" dt="2022-02-14T15:07:30.927" v="34" actId="14100"/>
        <pc:sldMkLst>
          <pc:docMk/>
          <pc:sldMk cId="242967292" sldId="312"/>
        </pc:sldMkLst>
        <pc:spChg chg="mod">
          <ac:chgData name="Lincoln, Treva E." userId="S::tlinco@lsuhsc.edu::cb770d70-1783-4dd9-a92e-b13f9f754538" providerId="AD" clId="Web-{85B3D04B-F3C3-4518-B0CC-380407743058}" dt="2022-02-14T15:06:49.363" v="12" actId="20577"/>
          <ac:spMkLst>
            <pc:docMk/>
            <pc:sldMk cId="242967292" sldId="312"/>
            <ac:spMk id="2" creationId="{B2990439-DDBC-4A30-8456-5EF320544647}"/>
          </ac:spMkLst>
        </pc:spChg>
        <pc:spChg chg="mod">
          <ac:chgData name="Lincoln, Treva E." userId="S::tlinco@lsuhsc.edu::cb770d70-1783-4dd9-a92e-b13f9f754538" providerId="AD" clId="Web-{85B3D04B-F3C3-4518-B0CC-380407743058}" dt="2022-02-14T15:07:30.927" v="34" actId="14100"/>
          <ac:spMkLst>
            <pc:docMk/>
            <pc:sldMk cId="242967292" sldId="312"/>
            <ac:spMk id="3" creationId="{030F9867-A3CE-49E0-A971-F2C22FA6C3CF}"/>
          </ac:spMkLst>
        </pc:spChg>
        <pc:spChg chg="del">
          <ac:chgData name="Lincoln, Treva E." userId="S::tlinco@lsuhsc.edu::cb770d70-1783-4dd9-a92e-b13f9f754538" providerId="AD" clId="Web-{85B3D04B-F3C3-4518-B0CC-380407743058}" dt="2022-02-14T15:06:54.800" v="13"/>
          <ac:spMkLst>
            <pc:docMk/>
            <pc:sldMk cId="242967292" sldId="312"/>
            <ac:spMk id="4" creationId="{D8F42C5C-52EA-4E83-A311-CF8861FB9395}"/>
          </ac:spMkLst>
        </pc:spChg>
      </pc:sldChg>
      <pc:sldChg chg="delSp modSp new">
        <pc:chgData name="Lincoln, Treva E." userId="S::tlinco@lsuhsc.edu::cb770d70-1783-4dd9-a92e-b13f9f754538" providerId="AD" clId="Web-{85B3D04B-F3C3-4518-B0CC-380407743058}" dt="2022-02-14T15:26:10.854" v="536" actId="20577"/>
        <pc:sldMkLst>
          <pc:docMk/>
          <pc:sldMk cId="544033991" sldId="313"/>
        </pc:sldMkLst>
        <pc:spChg chg="mod">
          <ac:chgData name="Lincoln, Treva E." userId="S::tlinco@lsuhsc.edu::cb770d70-1783-4dd9-a92e-b13f9f754538" providerId="AD" clId="Web-{85B3D04B-F3C3-4518-B0CC-380407743058}" dt="2022-02-14T15:24:55.476" v="455" actId="20577"/>
          <ac:spMkLst>
            <pc:docMk/>
            <pc:sldMk cId="544033991" sldId="313"/>
            <ac:spMk id="2" creationId="{2DD05C45-A5F9-4AC1-A1DF-7D8CA8C7DF62}"/>
          </ac:spMkLst>
        </pc:spChg>
        <pc:spChg chg="mod">
          <ac:chgData name="Lincoln, Treva E." userId="S::tlinco@lsuhsc.edu::cb770d70-1783-4dd9-a92e-b13f9f754538" providerId="AD" clId="Web-{85B3D04B-F3C3-4518-B0CC-380407743058}" dt="2022-02-14T15:26:10.854" v="536" actId="20577"/>
          <ac:spMkLst>
            <pc:docMk/>
            <pc:sldMk cId="544033991" sldId="313"/>
            <ac:spMk id="3" creationId="{A7E008FC-3C63-47C0-80F4-2AD3988046D7}"/>
          </ac:spMkLst>
        </pc:spChg>
        <pc:spChg chg="del">
          <ac:chgData name="Lincoln, Treva E." userId="S::tlinco@lsuhsc.edu::cb770d70-1783-4dd9-a92e-b13f9f754538" providerId="AD" clId="Web-{85B3D04B-F3C3-4518-B0CC-380407743058}" dt="2022-02-14T15:25:02.523" v="456"/>
          <ac:spMkLst>
            <pc:docMk/>
            <pc:sldMk cId="544033991" sldId="313"/>
            <ac:spMk id="4" creationId="{AB1B8B87-0184-417E-80F1-74F5A7486C92}"/>
          </ac:spMkLst>
        </pc:spChg>
      </pc:sldChg>
      <pc:sldChg chg="addSp delSp modSp new">
        <pc:chgData name="Lincoln, Treva E." userId="S::tlinco@lsuhsc.edu::cb770d70-1783-4dd9-a92e-b13f9f754538" providerId="AD" clId="Web-{85B3D04B-F3C3-4518-B0CC-380407743058}" dt="2022-02-14T15:48:16.440" v="732" actId="1076"/>
        <pc:sldMkLst>
          <pc:docMk/>
          <pc:sldMk cId="2150229192" sldId="314"/>
        </pc:sldMkLst>
        <pc:spChg chg="del">
          <ac:chgData name="Lincoln, Treva E." userId="S::tlinco@lsuhsc.edu::cb770d70-1783-4dd9-a92e-b13f9f754538" providerId="AD" clId="Web-{85B3D04B-F3C3-4518-B0CC-380407743058}" dt="2022-02-14T15:45:56.499" v="579"/>
          <ac:spMkLst>
            <pc:docMk/>
            <pc:sldMk cId="2150229192" sldId="314"/>
            <ac:spMk id="2" creationId="{835932F0-C405-4577-AD92-E4241E061EC1}"/>
          </ac:spMkLst>
        </pc:spChg>
        <pc:spChg chg="del">
          <ac:chgData name="Lincoln, Treva E." userId="S::tlinco@lsuhsc.edu::cb770d70-1783-4dd9-a92e-b13f9f754538" providerId="AD" clId="Web-{85B3D04B-F3C3-4518-B0CC-380407743058}" dt="2022-02-14T15:45:51.577" v="577"/>
          <ac:spMkLst>
            <pc:docMk/>
            <pc:sldMk cId="2150229192" sldId="314"/>
            <ac:spMk id="3" creationId="{98637E16-BEEF-4E9D-AC31-BF802ABD1F1B}"/>
          </ac:spMkLst>
        </pc:spChg>
        <pc:spChg chg="del">
          <ac:chgData name="Lincoln, Treva E." userId="S::tlinco@lsuhsc.edu::cb770d70-1783-4dd9-a92e-b13f9f754538" providerId="AD" clId="Web-{85B3D04B-F3C3-4518-B0CC-380407743058}" dt="2022-02-14T15:45:53.499" v="578"/>
          <ac:spMkLst>
            <pc:docMk/>
            <pc:sldMk cId="2150229192" sldId="314"/>
            <ac:spMk id="4" creationId="{4EADB598-9009-4BE6-BFD2-7EACF5F654A6}"/>
          </ac:spMkLst>
        </pc:spChg>
        <pc:spChg chg="add mod">
          <ac:chgData name="Lincoln, Treva E." userId="S::tlinco@lsuhsc.edu::cb770d70-1783-4dd9-a92e-b13f9f754538" providerId="AD" clId="Web-{85B3D04B-F3C3-4518-B0CC-380407743058}" dt="2022-02-14T15:48:16.440" v="732" actId="1076"/>
          <ac:spMkLst>
            <pc:docMk/>
            <pc:sldMk cId="2150229192" sldId="314"/>
            <ac:spMk id="6" creationId="{33B3FE92-7AF2-43F0-967E-A14C79686FCE}"/>
          </ac:spMkLst>
        </pc:spChg>
        <pc:picChg chg="add mod modCrop">
          <ac:chgData name="Lincoln, Treva E." userId="S::tlinco@lsuhsc.edu::cb770d70-1783-4dd9-a92e-b13f9f754538" providerId="AD" clId="Web-{85B3D04B-F3C3-4518-B0CC-380407743058}" dt="2022-02-14T15:46:41.735" v="589" actId="1076"/>
          <ac:picMkLst>
            <pc:docMk/>
            <pc:sldMk cId="2150229192" sldId="314"/>
            <ac:picMk id="5" creationId="{5CDCC19C-4533-4797-8DB5-2474C3962C9F}"/>
          </ac:picMkLst>
        </pc:picChg>
      </pc:sldChg>
      <pc:sldChg chg="addSp delSp modSp new">
        <pc:chgData name="Lincoln, Treva E." userId="S::tlinco@lsuhsc.edu::cb770d70-1783-4dd9-a92e-b13f9f754538" providerId="AD" clId="Web-{85B3D04B-F3C3-4518-B0CC-380407743058}" dt="2022-02-14T15:50:30.741" v="914"/>
        <pc:sldMkLst>
          <pc:docMk/>
          <pc:sldMk cId="686832969" sldId="315"/>
        </pc:sldMkLst>
        <pc:spChg chg="mod">
          <ac:chgData name="Lincoln, Treva E." userId="S::tlinco@lsuhsc.edu::cb770d70-1783-4dd9-a92e-b13f9f754538" providerId="AD" clId="Web-{85B3D04B-F3C3-4518-B0CC-380407743058}" dt="2022-02-14T15:48:33.988" v="737" actId="20577"/>
          <ac:spMkLst>
            <pc:docMk/>
            <pc:sldMk cId="686832969" sldId="315"/>
            <ac:spMk id="2" creationId="{5F1078FB-60F0-4688-9673-E026D597B624}"/>
          </ac:spMkLst>
        </pc:spChg>
        <pc:spChg chg="mod">
          <ac:chgData name="Lincoln, Treva E." userId="S::tlinco@lsuhsc.edu::cb770d70-1783-4dd9-a92e-b13f9f754538" providerId="AD" clId="Web-{85B3D04B-F3C3-4518-B0CC-380407743058}" dt="2022-02-14T15:49:36.974" v="899" actId="20577"/>
          <ac:spMkLst>
            <pc:docMk/>
            <pc:sldMk cId="686832969" sldId="315"/>
            <ac:spMk id="3" creationId="{068E57D7-9C3A-4064-AB4D-B75B9EB5FA3F}"/>
          </ac:spMkLst>
        </pc:spChg>
        <pc:spChg chg="del">
          <ac:chgData name="Lincoln, Treva E." userId="S::tlinco@lsuhsc.edu::cb770d70-1783-4dd9-a92e-b13f9f754538" providerId="AD" clId="Web-{85B3D04B-F3C3-4518-B0CC-380407743058}" dt="2022-02-14T15:48:35.941" v="738"/>
          <ac:spMkLst>
            <pc:docMk/>
            <pc:sldMk cId="686832969" sldId="315"/>
            <ac:spMk id="4" creationId="{8132CDA1-1473-49C7-A577-4CD56C18405F}"/>
          </ac:spMkLst>
        </pc:spChg>
        <pc:spChg chg="add mod">
          <ac:chgData name="Lincoln, Treva E." userId="S::tlinco@lsuhsc.edu::cb770d70-1783-4dd9-a92e-b13f9f754538" providerId="AD" clId="Web-{85B3D04B-F3C3-4518-B0CC-380407743058}" dt="2022-02-14T15:50:30.741" v="914"/>
          <ac:spMkLst>
            <pc:docMk/>
            <pc:sldMk cId="686832969" sldId="315"/>
            <ac:spMk id="6" creationId="{03B4F11A-792F-474E-8E2B-36910B69226C}"/>
          </ac:spMkLst>
        </pc:spChg>
        <pc:picChg chg="add mod modCrop">
          <ac:chgData name="Lincoln, Treva E." userId="S::tlinco@lsuhsc.edu::cb770d70-1783-4dd9-a92e-b13f9f754538" providerId="AD" clId="Web-{85B3D04B-F3C3-4518-B0CC-380407743058}" dt="2022-02-14T15:50:15.240" v="911" actId="1076"/>
          <ac:picMkLst>
            <pc:docMk/>
            <pc:sldMk cId="686832969" sldId="315"/>
            <ac:picMk id="5" creationId="{27E06619-C4FB-4C62-BFAA-29416A8ED464}"/>
          </ac:picMkLst>
        </pc:picChg>
      </pc:sldChg>
    </pc:docChg>
  </pc:docChgLst>
  <pc:docChgLst>
    <pc:chgData name="Lundsgaard, Yolanda M." userId="S::yleeha@lsuhsc.edu::1c45dd09-112d-4655-bd36-6c0293bf62db" providerId="AD" clId="Web-{8F29A859-B87A-4F73-AD3C-6B32FA1C2154}"/>
    <pc:docChg chg="addSld delSld modSld sldOrd">
      <pc:chgData name="Lundsgaard, Yolanda M." userId="S::yleeha@lsuhsc.edu::1c45dd09-112d-4655-bd36-6c0293bf62db" providerId="AD" clId="Web-{8F29A859-B87A-4F73-AD3C-6B32FA1C2154}" dt="2022-02-10T19:09:43.283" v="150" actId="14100"/>
      <pc:docMkLst>
        <pc:docMk/>
      </pc:docMkLst>
      <pc:sldChg chg="modSp">
        <pc:chgData name="Lundsgaard, Yolanda M." userId="S::yleeha@lsuhsc.edu::1c45dd09-112d-4655-bd36-6c0293bf62db" providerId="AD" clId="Web-{8F29A859-B87A-4F73-AD3C-6B32FA1C2154}" dt="2022-02-10T18:58:20.317" v="26" actId="20577"/>
        <pc:sldMkLst>
          <pc:docMk/>
          <pc:sldMk cId="542179702" sldId="262"/>
        </pc:sldMkLst>
        <pc:spChg chg="mod">
          <ac:chgData name="Lundsgaard, Yolanda M." userId="S::yleeha@lsuhsc.edu::1c45dd09-112d-4655-bd36-6c0293bf62db" providerId="AD" clId="Web-{8F29A859-B87A-4F73-AD3C-6B32FA1C2154}" dt="2022-02-10T18:58:20.317" v="26" actId="20577"/>
          <ac:spMkLst>
            <pc:docMk/>
            <pc:sldMk cId="542179702" sldId="262"/>
            <ac:spMk id="3" creationId="{7C4FB7F0-53C5-4EE2-9971-FB8A34006D16}"/>
          </ac:spMkLst>
        </pc:spChg>
      </pc:sldChg>
      <pc:sldChg chg="modSp">
        <pc:chgData name="Lundsgaard, Yolanda M." userId="S::yleeha@lsuhsc.edu::1c45dd09-112d-4655-bd36-6c0293bf62db" providerId="AD" clId="Web-{8F29A859-B87A-4F73-AD3C-6B32FA1C2154}" dt="2022-02-10T18:59:44.303" v="42" actId="20577"/>
        <pc:sldMkLst>
          <pc:docMk/>
          <pc:sldMk cId="404867904" sldId="280"/>
        </pc:sldMkLst>
        <pc:spChg chg="mod">
          <ac:chgData name="Lundsgaard, Yolanda M." userId="S::yleeha@lsuhsc.edu::1c45dd09-112d-4655-bd36-6c0293bf62db" providerId="AD" clId="Web-{8F29A859-B87A-4F73-AD3C-6B32FA1C2154}" dt="2022-02-10T18:59:44.303" v="42" actId="20577"/>
          <ac:spMkLst>
            <pc:docMk/>
            <pc:sldMk cId="404867904" sldId="280"/>
            <ac:spMk id="3" creationId="{FB0B547B-D34F-4D35-9374-373E617E606A}"/>
          </ac:spMkLst>
        </pc:spChg>
      </pc:sldChg>
      <pc:sldChg chg="add del">
        <pc:chgData name="Lundsgaard, Yolanda M." userId="S::yleeha@lsuhsc.edu::1c45dd09-112d-4655-bd36-6c0293bf62db" providerId="AD" clId="Web-{8F29A859-B87A-4F73-AD3C-6B32FA1C2154}" dt="2022-02-10T19:01:10.023" v="47"/>
        <pc:sldMkLst>
          <pc:docMk/>
          <pc:sldMk cId="2847543424" sldId="283"/>
        </pc:sldMkLst>
      </pc:sldChg>
      <pc:sldChg chg="ord">
        <pc:chgData name="Lundsgaard, Yolanda M." userId="S::yleeha@lsuhsc.edu::1c45dd09-112d-4655-bd36-6c0293bf62db" providerId="AD" clId="Web-{8F29A859-B87A-4F73-AD3C-6B32FA1C2154}" dt="2022-02-10T19:00:29.007" v="45"/>
        <pc:sldMkLst>
          <pc:docMk/>
          <pc:sldMk cId="2363457455" sldId="285"/>
        </pc:sldMkLst>
      </pc:sldChg>
      <pc:sldChg chg="modSp">
        <pc:chgData name="Lundsgaard, Yolanda M." userId="S::yleeha@lsuhsc.edu::1c45dd09-112d-4655-bd36-6c0293bf62db" providerId="AD" clId="Web-{8F29A859-B87A-4F73-AD3C-6B32FA1C2154}" dt="2022-02-10T19:01:36.024" v="51" actId="20577"/>
        <pc:sldMkLst>
          <pc:docMk/>
          <pc:sldMk cId="974640498" sldId="287"/>
        </pc:sldMkLst>
        <pc:spChg chg="mod">
          <ac:chgData name="Lundsgaard, Yolanda M." userId="S::yleeha@lsuhsc.edu::1c45dd09-112d-4655-bd36-6c0293bf62db" providerId="AD" clId="Web-{8F29A859-B87A-4F73-AD3C-6B32FA1C2154}" dt="2022-02-10T19:01:36.024" v="51" actId="20577"/>
          <ac:spMkLst>
            <pc:docMk/>
            <pc:sldMk cId="974640498" sldId="287"/>
            <ac:spMk id="2" creationId="{C2916817-9348-400F-BD89-D7DD8EA9AC15}"/>
          </ac:spMkLst>
        </pc:spChg>
      </pc:sldChg>
      <pc:sldChg chg="del">
        <pc:chgData name="Lundsgaard, Yolanda M." userId="S::yleeha@lsuhsc.edu::1c45dd09-112d-4655-bd36-6c0293bf62db" providerId="AD" clId="Web-{8F29A859-B87A-4F73-AD3C-6B32FA1C2154}" dt="2022-02-10T19:01:23.977" v="48"/>
        <pc:sldMkLst>
          <pc:docMk/>
          <pc:sldMk cId="4167896082" sldId="288"/>
        </pc:sldMkLst>
      </pc:sldChg>
      <pc:sldChg chg="del">
        <pc:chgData name="Lundsgaard, Yolanda M." userId="S::yleeha@lsuhsc.edu::1c45dd09-112d-4655-bd36-6c0293bf62db" providerId="AD" clId="Web-{8F29A859-B87A-4F73-AD3C-6B32FA1C2154}" dt="2022-02-10T19:01:29.056" v="49"/>
        <pc:sldMkLst>
          <pc:docMk/>
          <pc:sldMk cId="4080239240" sldId="289"/>
        </pc:sldMkLst>
      </pc:sldChg>
      <pc:sldChg chg="addSp modSp ord">
        <pc:chgData name="Lundsgaard, Yolanda M." userId="S::yleeha@lsuhsc.edu::1c45dd09-112d-4655-bd36-6c0293bf62db" providerId="AD" clId="Web-{8F29A859-B87A-4F73-AD3C-6B32FA1C2154}" dt="2022-02-10T19:09:43.283" v="150" actId="14100"/>
        <pc:sldMkLst>
          <pc:docMk/>
          <pc:sldMk cId="2930821790" sldId="290"/>
        </pc:sldMkLst>
        <pc:spChg chg="mod">
          <ac:chgData name="Lundsgaard, Yolanda M." userId="S::yleeha@lsuhsc.edu::1c45dd09-112d-4655-bd36-6c0293bf62db" providerId="AD" clId="Web-{8F29A859-B87A-4F73-AD3C-6B32FA1C2154}" dt="2022-02-10T19:02:20.431" v="87" actId="20577"/>
          <ac:spMkLst>
            <pc:docMk/>
            <pc:sldMk cId="2930821790" sldId="290"/>
            <ac:spMk id="2" creationId="{036F31A5-CC70-42E1-9C9E-23AE73ECD0CE}"/>
          </ac:spMkLst>
        </pc:spChg>
        <pc:spChg chg="mod">
          <ac:chgData name="Lundsgaard, Yolanda M." userId="S::yleeha@lsuhsc.edu::1c45dd09-112d-4655-bd36-6c0293bf62db" providerId="AD" clId="Web-{8F29A859-B87A-4F73-AD3C-6B32FA1C2154}" dt="2022-02-10T19:04:36.308" v="139" actId="20577"/>
          <ac:spMkLst>
            <pc:docMk/>
            <pc:sldMk cId="2930821790" sldId="290"/>
            <ac:spMk id="3" creationId="{37771E8A-82C5-49C8-965D-EF0CFEB5B30A}"/>
          </ac:spMkLst>
        </pc:spChg>
        <pc:picChg chg="add mod">
          <ac:chgData name="Lundsgaard, Yolanda M." userId="S::yleeha@lsuhsc.edu::1c45dd09-112d-4655-bd36-6c0293bf62db" providerId="AD" clId="Web-{8F29A859-B87A-4F73-AD3C-6B32FA1C2154}" dt="2022-02-10T19:09:43.283" v="150" actId="14100"/>
          <ac:picMkLst>
            <pc:docMk/>
            <pc:sldMk cId="2930821790" sldId="290"/>
            <ac:picMk id="4" creationId="{75FEA865-50D7-4342-8F5C-58661C88E2E5}"/>
          </ac:picMkLst>
        </pc:picChg>
      </pc:sldChg>
    </pc:docChg>
  </pc:docChgLst>
  <pc:docChgLst>
    <pc:chgData name="Lincoln, Treva E." userId="cb770d70-1783-4dd9-a92e-b13f9f754538" providerId="ADAL" clId="{D6123342-A7E7-44D0-869F-3C7A19BEC3D6}"/>
    <pc:docChg chg="custSel modSld">
      <pc:chgData name="Lincoln, Treva E." userId="cb770d70-1783-4dd9-a92e-b13f9f754538" providerId="ADAL" clId="{D6123342-A7E7-44D0-869F-3C7A19BEC3D6}" dt="2022-02-15T17:35:00.343" v="165" actId="20577"/>
      <pc:docMkLst>
        <pc:docMk/>
      </pc:docMkLst>
      <pc:sldChg chg="modSp mod">
        <pc:chgData name="Lincoln, Treva E." userId="cb770d70-1783-4dd9-a92e-b13f9f754538" providerId="ADAL" clId="{D6123342-A7E7-44D0-869F-3C7A19BEC3D6}" dt="2022-02-15T17:34:41.623" v="88" actId="27636"/>
        <pc:sldMkLst>
          <pc:docMk/>
          <pc:sldMk cId="3882813436" sldId="256"/>
        </pc:sldMkLst>
        <pc:spChg chg="mod">
          <ac:chgData name="Lincoln, Treva E." userId="cb770d70-1783-4dd9-a92e-b13f9f754538" providerId="ADAL" clId="{D6123342-A7E7-44D0-869F-3C7A19BEC3D6}" dt="2022-02-15T17:34:41.623" v="88" actId="27636"/>
          <ac:spMkLst>
            <pc:docMk/>
            <pc:sldMk cId="3882813436" sldId="256"/>
            <ac:spMk id="3" creationId="{0A226860-FD19-4C32-B612-71866314E36E}"/>
          </ac:spMkLst>
        </pc:spChg>
      </pc:sldChg>
      <pc:sldChg chg="modSp mod">
        <pc:chgData name="Lincoln, Treva E." userId="cb770d70-1783-4dd9-a92e-b13f9f754538" providerId="ADAL" clId="{D6123342-A7E7-44D0-869F-3C7A19BEC3D6}" dt="2022-02-15T17:35:00.343" v="165" actId="20577"/>
        <pc:sldMkLst>
          <pc:docMk/>
          <pc:sldMk cId="242967292" sldId="312"/>
        </pc:sldMkLst>
        <pc:spChg chg="mod">
          <ac:chgData name="Lincoln, Treva E." userId="cb770d70-1783-4dd9-a92e-b13f9f754538" providerId="ADAL" clId="{D6123342-A7E7-44D0-869F-3C7A19BEC3D6}" dt="2022-02-15T17:35:00.343" v="165" actId="20577"/>
          <ac:spMkLst>
            <pc:docMk/>
            <pc:sldMk cId="242967292" sldId="312"/>
            <ac:spMk id="3" creationId="{030F9867-A3CE-49E0-A971-F2C22FA6C3CF}"/>
          </ac:spMkLst>
        </pc:spChg>
      </pc:sldChg>
    </pc:docChg>
  </pc:docChgLst>
  <pc:docChgLst>
    <pc:chgData name="Lundsgaard, Yolanda M." userId="S::yleeha@lsuhsc.edu::1c45dd09-112d-4655-bd36-6c0293bf62db" providerId="AD" clId="Web-{C31F87A4-7017-45D2-A0C6-4710E3E6FA04}"/>
    <pc:docChg chg="addSld delSld modSld sldOrd">
      <pc:chgData name="Lundsgaard, Yolanda M." userId="S::yleeha@lsuhsc.edu::1c45dd09-112d-4655-bd36-6c0293bf62db" providerId="AD" clId="Web-{C31F87A4-7017-45D2-A0C6-4710E3E6FA04}" dt="2022-02-11T22:58:42.331" v="2223" actId="20577"/>
      <pc:docMkLst>
        <pc:docMk/>
      </pc:docMkLst>
      <pc:sldChg chg="ord">
        <pc:chgData name="Lundsgaard, Yolanda M." userId="S::yleeha@lsuhsc.edu::1c45dd09-112d-4655-bd36-6c0293bf62db" providerId="AD" clId="Web-{C31F87A4-7017-45D2-A0C6-4710E3E6FA04}" dt="2022-02-11T20:51:52.571" v="3"/>
        <pc:sldMkLst>
          <pc:docMk/>
          <pc:sldMk cId="542179702" sldId="262"/>
        </pc:sldMkLst>
      </pc:sldChg>
      <pc:sldChg chg="modSp">
        <pc:chgData name="Lundsgaard, Yolanda M." userId="S::yleeha@lsuhsc.edu::1c45dd09-112d-4655-bd36-6c0293bf62db" providerId="AD" clId="Web-{C31F87A4-7017-45D2-A0C6-4710E3E6FA04}" dt="2022-02-11T22:55:07.340" v="2184" actId="20577"/>
        <pc:sldMkLst>
          <pc:docMk/>
          <pc:sldMk cId="2930821790" sldId="290"/>
        </pc:sldMkLst>
        <pc:spChg chg="mod">
          <ac:chgData name="Lundsgaard, Yolanda M." userId="S::yleeha@lsuhsc.edu::1c45dd09-112d-4655-bd36-6c0293bf62db" providerId="AD" clId="Web-{C31F87A4-7017-45D2-A0C6-4710E3E6FA04}" dt="2022-02-11T22:55:07.340" v="2184" actId="20577"/>
          <ac:spMkLst>
            <pc:docMk/>
            <pc:sldMk cId="2930821790" sldId="290"/>
            <ac:spMk id="2" creationId="{036F31A5-CC70-42E1-9C9E-23AE73ECD0CE}"/>
          </ac:spMkLst>
        </pc:spChg>
      </pc:sldChg>
      <pc:sldChg chg="modSp">
        <pc:chgData name="Lundsgaard, Yolanda M." userId="S::yleeha@lsuhsc.edu::1c45dd09-112d-4655-bd36-6c0293bf62db" providerId="AD" clId="Web-{C31F87A4-7017-45D2-A0C6-4710E3E6FA04}" dt="2022-02-11T22:55:53.700" v="2190" actId="20577"/>
        <pc:sldMkLst>
          <pc:docMk/>
          <pc:sldMk cId="995561975" sldId="294"/>
        </pc:sldMkLst>
        <pc:spChg chg="mod">
          <ac:chgData name="Lundsgaard, Yolanda M." userId="S::yleeha@lsuhsc.edu::1c45dd09-112d-4655-bd36-6c0293bf62db" providerId="AD" clId="Web-{C31F87A4-7017-45D2-A0C6-4710E3E6FA04}" dt="2022-02-11T22:55:53.700" v="2190" actId="20577"/>
          <ac:spMkLst>
            <pc:docMk/>
            <pc:sldMk cId="995561975" sldId="294"/>
            <ac:spMk id="2" creationId="{17FF7FCE-A4C4-4054-BF5D-A489CA42D594}"/>
          </ac:spMkLst>
        </pc:spChg>
      </pc:sldChg>
      <pc:sldChg chg="modSp">
        <pc:chgData name="Lundsgaard, Yolanda M." userId="S::yleeha@lsuhsc.edu::1c45dd09-112d-4655-bd36-6c0293bf62db" providerId="AD" clId="Web-{C31F87A4-7017-45D2-A0C6-4710E3E6FA04}" dt="2022-02-11T22:56:28.420" v="2202" actId="20577"/>
        <pc:sldMkLst>
          <pc:docMk/>
          <pc:sldMk cId="287212068" sldId="297"/>
        </pc:sldMkLst>
        <pc:spChg chg="mod">
          <ac:chgData name="Lundsgaard, Yolanda M." userId="S::yleeha@lsuhsc.edu::1c45dd09-112d-4655-bd36-6c0293bf62db" providerId="AD" clId="Web-{C31F87A4-7017-45D2-A0C6-4710E3E6FA04}" dt="2022-02-11T22:56:28.420" v="2202" actId="20577"/>
          <ac:spMkLst>
            <pc:docMk/>
            <pc:sldMk cId="287212068" sldId="297"/>
            <ac:spMk id="2" creationId="{C649334A-2AD0-43EC-8939-3EF0610AA05B}"/>
          </ac:spMkLst>
        </pc:spChg>
      </pc:sldChg>
      <pc:sldChg chg="modSp">
        <pc:chgData name="Lundsgaard, Yolanda M." userId="S::yleeha@lsuhsc.edu::1c45dd09-112d-4655-bd36-6c0293bf62db" providerId="AD" clId="Web-{C31F87A4-7017-45D2-A0C6-4710E3E6FA04}" dt="2022-02-11T22:56:50.171" v="2210" actId="20577"/>
        <pc:sldMkLst>
          <pc:docMk/>
          <pc:sldMk cId="2863485167" sldId="300"/>
        </pc:sldMkLst>
        <pc:spChg chg="mod">
          <ac:chgData name="Lundsgaard, Yolanda M." userId="S::yleeha@lsuhsc.edu::1c45dd09-112d-4655-bd36-6c0293bf62db" providerId="AD" clId="Web-{C31F87A4-7017-45D2-A0C6-4710E3E6FA04}" dt="2022-02-11T22:56:50.171" v="2210" actId="20577"/>
          <ac:spMkLst>
            <pc:docMk/>
            <pc:sldMk cId="2863485167" sldId="300"/>
            <ac:spMk id="2" creationId="{545A68A8-BB74-4BB1-AD75-FA5FB5CCA401}"/>
          </ac:spMkLst>
        </pc:spChg>
        <pc:spChg chg="mod">
          <ac:chgData name="Lundsgaard, Yolanda M." userId="S::yleeha@lsuhsc.edu::1c45dd09-112d-4655-bd36-6c0293bf62db" providerId="AD" clId="Web-{C31F87A4-7017-45D2-A0C6-4710E3E6FA04}" dt="2022-02-11T21:42:56.299" v="645" actId="14100"/>
          <ac:spMkLst>
            <pc:docMk/>
            <pc:sldMk cId="2863485167" sldId="300"/>
            <ac:spMk id="3" creationId="{01B6B449-9814-4623-9807-9C279BF889AC}"/>
          </ac:spMkLst>
        </pc:spChg>
        <pc:picChg chg="mod">
          <ac:chgData name="Lundsgaard, Yolanda M." userId="S::yleeha@lsuhsc.edu::1c45dd09-112d-4655-bd36-6c0293bf62db" providerId="AD" clId="Web-{C31F87A4-7017-45D2-A0C6-4710E3E6FA04}" dt="2022-02-11T21:43:03.971" v="647" actId="1076"/>
          <ac:picMkLst>
            <pc:docMk/>
            <pc:sldMk cId="2863485167" sldId="300"/>
            <ac:picMk id="4" creationId="{F91256F9-B17A-4909-BFC3-932DCF5D99EE}"/>
          </ac:picMkLst>
        </pc:picChg>
      </pc:sldChg>
      <pc:sldChg chg="modSp">
        <pc:chgData name="Lundsgaard, Yolanda M." userId="S::yleeha@lsuhsc.edu::1c45dd09-112d-4655-bd36-6c0293bf62db" providerId="AD" clId="Web-{C31F87A4-7017-45D2-A0C6-4710E3E6FA04}" dt="2022-02-11T21:50:02.546" v="688" actId="20577"/>
        <pc:sldMkLst>
          <pc:docMk/>
          <pc:sldMk cId="1413673041" sldId="301"/>
        </pc:sldMkLst>
        <pc:spChg chg="mod">
          <ac:chgData name="Lundsgaard, Yolanda M." userId="S::yleeha@lsuhsc.edu::1c45dd09-112d-4655-bd36-6c0293bf62db" providerId="AD" clId="Web-{C31F87A4-7017-45D2-A0C6-4710E3E6FA04}" dt="2022-02-11T21:47:52.292" v="668" actId="20577"/>
          <ac:spMkLst>
            <pc:docMk/>
            <pc:sldMk cId="1413673041" sldId="301"/>
            <ac:spMk id="2" creationId="{7D558AF6-C621-4AC8-BCE5-468D7ECCAD8E}"/>
          </ac:spMkLst>
        </pc:spChg>
        <pc:spChg chg="mod">
          <ac:chgData name="Lundsgaard, Yolanda M." userId="S::yleeha@lsuhsc.edu::1c45dd09-112d-4655-bd36-6c0293bf62db" providerId="AD" clId="Web-{C31F87A4-7017-45D2-A0C6-4710E3E6FA04}" dt="2022-02-11T21:50:02.546" v="688" actId="20577"/>
          <ac:spMkLst>
            <pc:docMk/>
            <pc:sldMk cId="1413673041" sldId="301"/>
            <ac:spMk id="3" creationId="{CE4882BD-373E-44FA-98C6-53122B5FC37A}"/>
          </ac:spMkLst>
        </pc:spChg>
      </pc:sldChg>
      <pc:sldChg chg="modSp new">
        <pc:chgData name="Lundsgaard, Yolanda M." userId="S::yleeha@lsuhsc.edu::1c45dd09-112d-4655-bd36-6c0293bf62db" providerId="AD" clId="Web-{C31F87A4-7017-45D2-A0C6-4710E3E6FA04}" dt="2022-02-11T21:55:51.713" v="793" actId="14100"/>
        <pc:sldMkLst>
          <pc:docMk/>
          <pc:sldMk cId="746139279" sldId="302"/>
        </pc:sldMkLst>
        <pc:spChg chg="mod">
          <ac:chgData name="Lundsgaard, Yolanda M." userId="S::yleeha@lsuhsc.edu::1c45dd09-112d-4655-bd36-6c0293bf62db" providerId="AD" clId="Web-{C31F87A4-7017-45D2-A0C6-4710E3E6FA04}" dt="2022-02-11T21:55:47.541" v="792" actId="14100"/>
          <ac:spMkLst>
            <pc:docMk/>
            <pc:sldMk cId="746139279" sldId="302"/>
            <ac:spMk id="2" creationId="{F94D6603-C5FC-4384-8085-AA21E2CF37A3}"/>
          </ac:spMkLst>
        </pc:spChg>
        <pc:spChg chg="mod">
          <ac:chgData name="Lundsgaard, Yolanda M." userId="S::yleeha@lsuhsc.edu::1c45dd09-112d-4655-bd36-6c0293bf62db" providerId="AD" clId="Web-{C31F87A4-7017-45D2-A0C6-4710E3E6FA04}" dt="2022-02-11T21:55:51.713" v="793" actId="14100"/>
          <ac:spMkLst>
            <pc:docMk/>
            <pc:sldMk cId="746139279" sldId="302"/>
            <ac:spMk id="3" creationId="{2AA0F4E1-1B96-433E-B029-D6D4A538A2E7}"/>
          </ac:spMkLst>
        </pc:spChg>
      </pc:sldChg>
      <pc:sldChg chg="modSp new">
        <pc:chgData name="Lundsgaard, Yolanda M." userId="S::yleeha@lsuhsc.edu::1c45dd09-112d-4655-bd36-6c0293bf62db" providerId="AD" clId="Web-{C31F87A4-7017-45D2-A0C6-4710E3E6FA04}" dt="2022-02-11T22:57:05.296" v="2219" actId="20577"/>
        <pc:sldMkLst>
          <pc:docMk/>
          <pc:sldMk cId="2506936324" sldId="303"/>
        </pc:sldMkLst>
        <pc:spChg chg="mod">
          <ac:chgData name="Lundsgaard, Yolanda M." userId="S::yleeha@lsuhsc.edu::1c45dd09-112d-4655-bd36-6c0293bf62db" providerId="AD" clId="Web-{C31F87A4-7017-45D2-A0C6-4710E3E6FA04}" dt="2022-02-11T22:57:05.296" v="2219" actId="20577"/>
          <ac:spMkLst>
            <pc:docMk/>
            <pc:sldMk cId="2506936324" sldId="303"/>
            <ac:spMk id="2" creationId="{BA37C591-0D78-42E3-9602-C949D62E4699}"/>
          </ac:spMkLst>
        </pc:spChg>
        <pc:spChg chg="mod">
          <ac:chgData name="Lundsgaard, Yolanda M." userId="S::yleeha@lsuhsc.edu::1c45dd09-112d-4655-bd36-6c0293bf62db" providerId="AD" clId="Web-{C31F87A4-7017-45D2-A0C6-4710E3E6FA04}" dt="2022-02-11T22:18:47.787" v="1569" actId="20577"/>
          <ac:spMkLst>
            <pc:docMk/>
            <pc:sldMk cId="2506936324" sldId="303"/>
            <ac:spMk id="3" creationId="{B050FC75-381E-4D2B-B997-9797A34A1201}"/>
          </ac:spMkLst>
        </pc:spChg>
      </pc:sldChg>
      <pc:sldChg chg="modSp new">
        <pc:chgData name="Lundsgaard, Yolanda M." userId="S::yleeha@lsuhsc.edu::1c45dd09-112d-4655-bd36-6c0293bf62db" providerId="AD" clId="Web-{C31F87A4-7017-45D2-A0C6-4710E3E6FA04}" dt="2022-02-11T22:19:41.180" v="1573" actId="20577"/>
        <pc:sldMkLst>
          <pc:docMk/>
          <pc:sldMk cId="1657027485" sldId="304"/>
        </pc:sldMkLst>
        <pc:spChg chg="mod">
          <ac:chgData name="Lundsgaard, Yolanda M." userId="S::yleeha@lsuhsc.edu::1c45dd09-112d-4655-bd36-6c0293bf62db" providerId="AD" clId="Web-{C31F87A4-7017-45D2-A0C6-4710E3E6FA04}" dt="2022-02-11T22:04:18.729" v="992" actId="20577"/>
          <ac:spMkLst>
            <pc:docMk/>
            <pc:sldMk cId="1657027485" sldId="304"/>
            <ac:spMk id="2" creationId="{357E06FE-466C-4316-85DA-EDBE55CD658F}"/>
          </ac:spMkLst>
        </pc:spChg>
        <pc:spChg chg="mod">
          <ac:chgData name="Lundsgaard, Yolanda M." userId="S::yleeha@lsuhsc.edu::1c45dd09-112d-4655-bd36-6c0293bf62db" providerId="AD" clId="Web-{C31F87A4-7017-45D2-A0C6-4710E3E6FA04}" dt="2022-02-11T22:19:41.180" v="1573" actId="20577"/>
          <ac:spMkLst>
            <pc:docMk/>
            <pc:sldMk cId="1657027485" sldId="304"/>
            <ac:spMk id="3" creationId="{42FD76DA-C013-4A11-9170-3E4A7DB89F82}"/>
          </ac:spMkLst>
        </pc:spChg>
      </pc:sldChg>
      <pc:sldChg chg="addSp delSp modSp new mod modClrScheme chgLayout">
        <pc:chgData name="Lundsgaard, Yolanda M." userId="S::yleeha@lsuhsc.edu::1c45dd09-112d-4655-bd36-6c0293bf62db" providerId="AD" clId="Web-{C31F87A4-7017-45D2-A0C6-4710E3E6FA04}" dt="2022-02-11T22:23:36.437" v="1638" actId="14100"/>
        <pc:sldMkLst>
          <pc:docMk/>
          <pc:sldMk cId="3548424452" sldId="305"/>
        </pc:sldMkLst>
        <pc:spChg chg="mod">
          <ac:chgData name="Lundsgaard, Yolanda M." userId="S::yleeha@lsuhsc.edu::1c45dd09-112d-4655-bd36-6c0293bf62db" providerId="AD" clId="Web-{C31F87A4-7017-45D2-A0C6-4710E3E6FA04}" dt="2022-02-11T22:22:50.373" v="1624"/>
          <ac:spMkLst>
            <pc:docMk/>
            <pc:sldMk cId="3548424452" sldId="305"/>
            <ac:spMk id="2" creationId="{CA679A8B-7DC5-48C9-AB9D-A08CEC59BA90}"/>
          </ac:spMkLst>
        </pc:spChg>
        <pc:spChg chg="mod">
          <ac:chgData name="Lundsgaard, Yolanda M." userId="S::yleeha@lsuhsc.edu::1c45dd09-112d-4655-bd36-6c0293bf62db" providerId="AD" clId="Web-{C31F87A4-7017-45D2-A0C6-4710E3E6FA04}" dt="2022-02-11T22:23:36.437" v="1638" actId="14100"/>
          <ac:spMkLst>
            <pc:docMk/>
            <pc:sldMk cId="3548424452" sldId="305"/>
            <ac:spMk id="3" creationId="{A14D9EF6-4213-404F-8A5A-31E5B24E8F0C}"/>
          </ac:spMkLst>
        </pc:spChg>
        <pc:spChg chg="add del mod">
          <ac:chgData name="Lundsgaard, Yolanda M." userId="S::yleeha@lsuhsc.edu::1c45dd09-112d-4655-bd36-6c0293bf62db" providerId="AD" clId="Web-{C31F87A4-7017-45D2-A0C6-4710E3E6FA04}" dt="2022-02-11T22:22:54.186" v="1625"/>
          <ac:spMkLst>
            <pc:docMk/>
            <pc:sldMk cId="3548424452" sldId="305"/>
            <ac:spMk id="8" creationId="{CC90F340-A618-47F4-906D-35554C0047E8}"/>
          </ac:spMkLst>
        </pc:spChg>
        <pc:picChg chg="add mod ord">
          <ac:chgData name="Lundsgaard, Yolanda M." userId="S::yleeha@lsuhsc.edu::1c45dd09-112d-4655-bd36-6c0293bf62db" providerId="AD" clId="Web-{C31F87A4-7017-45D2-A0C6-4710E3E6FA04}" dt="2022-02-11T22:23:06.811" v="1630" actId="1076"/>
          <ac:picMkLst>
            <pc:docMk/>
            <pc:sldMk cId="3548424452" sldId="305"/>
            <ac:picMk id="4" creationId="{B976B54A-5040-49BA-91EC-D3F2788E41C4}"/>
          </ac:picMkLst>
        </pc:picChg>
      </pc:sldChg>
      <pc:sldChg chg="new del">
        <pc:chgData name="Lundsgaard, Yolanda M." userId="S::yleeha@lsuhsc.edu::1c45dd09-112d-4655-bd36-6c0293bf62db" providerId="AD" clId="Web-{C31F87A4-7017-45D2-A0C6-4710E3E6FA04}" dt="2022-02-11T22:29:47.777" v="1749"/>
        <pc:sldMkLst>
          <pc:docMk/>
          <pc:sldMk cId="994741743" sldId="306"/>
        </pc:sldMkLst>
      </pc:sldChg>
      <pc:sldChg chg="modSp new del">
        <pc:chgData name="Lundsgaard, Yolanda M." userId="S::yleeha@lsuhsc.edu::1c45dd09-112d-4655-bd36-6c0293bf62db" providerId="AD" clId="Web-{C31F87A4-7017-45D2-A0C6-4710E3E6FA04}" dt="2022-02-11T22:29:39.886" v="1747"/>
        <pc:sldMkLst>
          <pc:docMk/>
          <pc:sldMk cId="3252344224" sldId="306"/>
        </pc:sldMkLst>
        <pc:spChg chg="mod">
          <ac:chgData name="Lundsgaard, Yolanda M." userId="S::yleeha@lsuhsc.edu::1c45dd09-112d-4655-bd36-6c0293bf62db" providerId="AD" clId="Web-{C31F87A4-7017-45D2-A0C6-4710E3E6FA04}" dt="2022-02-11T22:25:35.769" v="1719" actId="20577"/>
          <ac:spMkLst>
            <pc:docMk/>
            <pc:sldMk cId="3252344224" sldId="306"/>
            <ac:spMk id="2" creationId="{7D07D912-C9AA-4393-AEBA-44DCB8C9E321}"/>
          </ac:spMkLst>
        </pc:spChg>
        <pc:spChg chg="mod">
          <ac:chgData name="Lundsgaard, Yolanda M." userId="S::yleeha@lsuhsc.edu::1c45dd09-112d-4655-bd36-6c0293bf62db" providerId="AD" clId="Web-{C31F87A4-7017-45D2-A0C6-4710E3E6FA04}" dt="2022-02-11T22:29:34.120" v="1746" actId="20577"/>
          <ac:spMkLst>
            <pc:docMk/>
            <pc:sldMk cId="3252344224" sldId="306"/>
            <ac:spMk id="3" creationId="{5AD78756-E99C-47FC-B26A-F9C556C2DE53}"/>
          </ac:spMkLst>
        </pc:spChg>
        <pc:spChg chg="mod">
          <ac:chgData name="Lundsgaard, Yolanda M." userId="S::yleeha@lsuhsc.edu::1c45dd09-112d-4655-bd36-6c0293bf62db" providerId="AD" clId="Web-{C31F87A4-7017-45D2-A0C6-4710E3E6FA04}" dt="2022-02-11T22:28:48.978" v="1744" actId="20577"/>
          <ac:spMkLst>
            <pc:docMk/>
            <pc:sldMk cId="3252344224" sldId="306"/>
            <ac:spMk id="4" creationId="{FCAA9FB9-489F-4083-957F-A3B6378A78EE}"/>
          </ac:spMkLst>
        </pc:spChg>
      </pc:sldChg>
      <pc:sldChg chg="addSp modSp new ord">
        <pc:chgData name="Lundsgaard, Yolanda M." userId="S::yleeha@lsuhsc.edu::1c45dd09-112d-4655-bd36-6c0293bf62db" providerId="AD" clId="Web-{C31F87A4-7017-45D2-A0C6-4710E3E6FA04}" dt="2022-02-11T22:58:33.690" v="2222" actId="20577"/>
        <pc:sldMkLst>
          <pc:docMk/>
          <pc:sldMk cId="3506794960" sldId="306"/>
        </pc:sldMkLst>
        <pc:spChg chg="mod">
          <ac:chgData name="Lundsgaard, Yolanda M." userId="S::yleeha@lsuhsc.edu::1c45dd09-112d-4655-bd36-6c0293bf62db" providerId="AD" clId="Web-{C31F87A4-7017-45D2-A0C6-4710E3E6FA04}" dt="2022-02-11T22:58:33.690" v="2222" actId="20577"/>
          <ac:spMkLst>
            <pc:docMk/>
            <pc:sldMk cId="3506794960" sldId="306"/>
            <ac:spMk id="2" creationId="{2CF30DBD-D0CB-43B5-8E78-C4E9D373C358}"/>
          </ac:spMkLst>
        </pc:spChg>
        <pc:spChg chg="mod">
          <ac:chgData name="Lundsgaard, Yolanda M." userId="S::yleeha@lsuhsc.edu::1c45dd09-112d-4655-bd36-6c0293bf62db" providerId="AD" clId="Web-{C31F87A4-7017-45D2-A0C6-4710E3E6FA04}" dt="2022-02-11T22:36:44.321" v="1879" actId="20577"/>
          <ac:spMkLst>
            <pc:docMk/>
            <pc:sldMk cId="3506794960" sldId="306"/>
            <ac:spMk id="3" creationId="{5E7D7F2C-800B-4BE5-AEB9-DFE6FE64A2BF}"/>
          </ac:spMkLst>
        </pc:spChg>
        <pc:spChg chg="add mod">
          <ac:chgData name="Lundsgaard, Yolanda M." userId="S::yleeha@lsuhsc.edu::1c45dd09-112d-4655-bd36-6c0293bf62db" providerId="AD" clId="Web-{C31F87A4-7017-45D2-A0C6-4710E3E6FA04}" dt="2022-02-11T22:34:46.442" v="1861" actId="20577"/>
          <ac:spMkLst>
            <pc:docMk/>
            <pc:sldMk cId="3506794960" sldId="306"/>
            <ac:spMk id="4" creationId="{3AC9F826-F490-48CA-946B-3C6DCB2A04AD}"/>
          </ac:spMkLst>
        </pc:spChg>
        <pc:picChg chg="add mod">
          <ac:chgData name="Lundsgaard, Yolanda M." userId="S::yleeha@lsuhsc.edu::1c45dd09-112d-4655-bd36-6c0293bf62db" providerId="AD" clId="Web-{C31F87A4-7017-45D2-A0C6-4710E3E6FA04}" dt="2022-02-11T22:35:44.100" v="1870" actId="14100"/>
          <ac:picMkLst>
            <pc:docMk/>
            <pc:sldMk cId="3506794960" sldId="306"/>
            <ac:picMk id="5" creationId="{1AEC825D-101A-4B12-B0D8-34DACAF61E6F}"/>
          </ac:picMkLst>
        </pc:picChg>
      </pc:sldChg>
      <pc:sldChg chg="modSp new">
        <pc:chgData name="Lundsgaard, Yolanda M." userId="S::yleeha@lsuhsc.edu::1c45dd09-112d-4655-bd36-6c0293bf62db" providerId="AD" clId="Web-{C31F87A4-7017-45D2-A0C6-4710E3E6FA04}" dt="2022-02-11T22:40:06.733" v="1928" actId="14100"/>
        <pc:sldMkLst>
          <pc:docMk/>
          <pc:sldMk cId="1483612063" sldId="307"/>
        </pc:sldMkLst>
        <pc:spChg chg="mod">
          <ac:chgData name="Lundsgaard, Yolanda M." userId="S::yleeha@lsuhsc.edu::1c45dd09-112d-4655-bd36-6c0293bf62db" providerId="AD" clId="Web-{C31F87A4-7017-45D2-A0C6-4710E3E6FA04}" dt="2022-02-11T22:40:04.655" v="1927" actId="14100"/>
          <ac:spMkLst>
            <pc:docMk/>
            <pc:sldMk cId="1483612063" sldId="307"/>
            <ac:spMk id="2" creationId="{8CE44229-66A7-4CEA-A5D2-A798E579CB83}"/>
          </ac:spMkLst>
        </pc:spChg>
        <pc:spChg chg="mod">
          <ac:chgData name="Lundsgaard, Yolanda M." userId="S::yleeha@lsuhsc.edu::1c45dd09-112d-4655-bd36-6c0293bf62db" providerId="AD" clId="Web-{C31F87A4-7017-45D2-A0C6-4710E3E6FA04}" dt="2022-02-11T22:40:06.733" v="1928" actId="14100"/>
          <ac:spMkLst>
            <pc:docMk/>
            <pc:sldMk cId="1483612063" sldId="307"/>
            <ac:spMk id="3" creationId="{0B419E6C-70D0-4837-A330-5CB14417A391}"/>
          </ac:spMkLst>
        </pc:spChg>
      </pc:sldChg>
      <pc:sldChg chg="modSp new">
        <pc:chgData name="Lundsgaard, Yolanda M." userId="S::yleeha@lsuhsc.edu::1c45dd09-112d-4655-bd36-6c0293bf62db" providerId="AD" clId="Web-{C31F87A4-7017-45D2-A0C6-4710E3E6FA04}" dt="2022-02-11T22:58:42.331" v="2223" actId="20577"/>
        <pc:sldMkLst>
          <pc:docMk/>
          <pc:sldMk cId="1134272850" sldId="308"/>
        </pc:sldMkLst>
        <pc:spChg chg="mod">
          <ac:chgData name="Lundsgaard, Yolanda M." userId="S::yleeha@lsuhsc.edu::1c45dd09-112d-4655-bd36-6c0293bf62db" providerId="AD" clId="Web-{C31F87A4-7017-45D2-A0C6-4710E3E6FA04}" dt="2022-02-11T22:41:09.345" v="1939" actId="20577"/>
          <ac:spMkLst>
            <pc:docMk/>
            <pc:sldMk cId="1134272850" sldId="308"/>
            <ac:spMk id="2" creationId="{85FDD7BE-54D2-4605-9ADC-B663124CEBF3}"/>
          </ac:spMkLst>
        </pc:spChg>
        <pc:spChg chg="mod">
          <ac:chgData name="Lundsgaard, Yolanda M." userId="S::yleeha@lsuhsc.edu::1c45dd09-112d-4655-bd36-6c0293bf62db" providerId="AD" clId="Web-{C31F87A4-7017-45D2-A0C6-4710E3E6FA04}" dt="2022-02-11T22:58:42.331" v="2223" actId="20577"/>
          <ac:spMkLst>
            <pc:docMk/>
            <pc:sldMk cId="1134272850" sldId="308"/>
            <ac:spMk id="3" creationId="{D2820208-C7B6-40A3-8232-C7FB29B07F8C}"/>
          </ac:spMkLst>
        </pc:spChg>
      </pc:sldChg>
      <pc:sldChg chg="modSp new">
        <pc:chgData name="Lundsgaard, Yolanda M." userId="S::yleeha@lsuhsc.edu::1c45dd09-112d-4655-bd36-6c0293bf62db" providerId="AD" clId="Web-{C31F87A4-7017-45D2-A0C6-4710E3E6FA04}" dt="2022-02-11T22:47:29.513" v="2006" actId="20577"/>
        <pc:sldMkLst>
          <pc:docMk/>
          <pc:sldMk cId="482928468" sldId="309"/>
        </pc:sldMkLst>
        <pc:spChg chg="mod">
          <ac:chgData name="Lundsgaard, Yolanda M." userId="S::yleeha@lsuhsc.edu::1c45dd09-112d-4655-bd36-6c0293bf62db" providerId="AD" clId="Web-{C31F87A4-7017-45D2-A0C6-4710E3E6FA04}" dt="2022-02-11T22:46:44.965" v="2001" actId="20577"/>
          <ac:spMkLst>
            <pc:docMk/>
            <pc:sldMk cId="482928468" sldId="309"/>
            <ac:spMk id="2" creationId="{F564A2C3-8DA2-4CCC-AC21-4BF690E6681D}"/>
          </ac:spMkLst>
        </pc:spChg>
        <pc:spChg chg="mod">
          <ac:chgData name="Lundsgaard, Yolanda M." userId="S::yleeha@lsuhsc.edu::1c45dd09-112d-4655-bd36-6c0293bf62db" providerId="AD" clId="Web-{C31F87A4-7017-45D2-A0C6-4710E3E6FA04}" dt="2022-02-11T22:47:29.513" v="2006" actId="20577"/>
          <ac:spMkLst>
            <pc:docMk/>
            <pc:sldMk cId="482928468" sldId="309"/>
            <ac:spMk id="3" creationId="{36770F27-502A-4BEC-AC23-419042286DCC}"/>
          </ac:spMkLst>
        </pc:spChg>
      </pc:sldChg>
      <pc:sldChg chg="modSp new">
        <pc:chgData name="Lundsgaard, Yolanda M." userId="S::yleeha@lsuhsc.edu::1c45dd09-112d-4655-bd36-6c0293bf62db" providerId="AD" clId="Web-{C31F87A4-7017-45D2-A0C6-4710E3E6FA04}" dt="2022-02-11T22:50:08.424" v="2075" actId="20577"/>
        <pc:sldMkLst>
          <pc:docMk/>
          <pc:sldMk cId="3211676916" sldId="310"/>
        </pc:sldMkLst>
        <pc:spChg chg="mod">
          <ac:chgData name="Lundsgaard, Yolanda M." userId="S::yleeha@lsuhsc.edu::1c45dd09-112d-4655-bd36-6c0293bf62db" providerId="AD" clId="Web-{C31F87A4-7017-45D2-A0C6-4710E3E6FA04}" dt="2022-02-11T22:47:48.326" v="2012" actId="20577"/>
          <ac:spMkLst>
            <pc:docMk/>
            <pc:sldMk cId="3211676916" sldId="310"/>
            <ac:spMk id="2" creationId="{91562AEB-FF04-4900-8F93-ACA1EA476F46}"/>
          </ac:spMkLst>
        </pc:spChg>
        <pc:spChg chg="mod">
          <ac:chgData name="Lundsgaard, Yolanda M." userId="S::yleeha@lsuhsc.edu::1c45dd09-112d-4655-bd36-6c0293bf62db" providerId="AD" clId="Web-{C31F87A4-7017-45D2-A0C6-4710E3E6FA04}" dt="2022-02-11T22:50:08.424" v="2075" actId="20577"/>
          <ac:spMkLst>
            <pc:docMk/>
            <pc:sldMk cId="3211676916" sldId="310"/>
            <ac:spMk id="3" creationId="{60C74CC9-EB03-4C86-9843-644915BA6916}"/>
          </ac:spMkLst>
        </pc:spChg>
      </pc:sldChg>
      <pc:sldChg chg="modSp new">
        <pc:chgData name="Lundsgaard, Yolanda M." userId="S::yleeha@lsuhsc.edu::1c45dd09-112d-4655-bd36-6c0293bf62db" providerId="AD" clId="Web-{C31F87A4-7017-45D2-A0C6-4710E3E6FA04}" dt="2022-02-11T22:54:19.432" v="2172" actId="20577"/>
        <pc:sldMkLst>
          <pc:docMk/>
          <pc:sldMk cId="1109221348" sldId="311"/>
        </pc:sldMkLst>
        <pc:spChg chg="mod">
          <ac:chgData name="Lundsgaard, Yolanda M." userId="S::yleeha@lsuhsc.edu::1c45dd09-112d-4655-bd36-6c0293bf62db" providerId="AD" clId="Web-{C31F87A4-7017-45D2-A0C6-4710E3E6FA04}" dt="2022-02-11T22:51:36.567" v="2091" actId="20577"/>
          <ac:spMkLst>
            <pc:docMk/>
            <pc:sldMk cId="1109221348" sldId="311"/>
            <ac:spMk id="2" creationId="{68277CCF-ADFF-4B16-ACDA-404AD97159E3}"/>
          </ac:spMkLst>
        </pc:spChg>
        <pc:spChg chg="mod">
          <ac:chgData name="Lundsgaard, Yolanda M." userId="S::yleeha@lsuhsc.edu::1c45dd09-112d-4655-bd36-6c0293bf62db" providerId="AD" clId="Web-{C31F87A4-7017-45D2-A0C6-4710E3E6FA04}" dt="2022-02-11T22:54:19.432" v="2172" actId="20577"/>
          <ac:spMkLst>
            <pc:docMk/>
            <pc:sldMk cId="1109221348" sldId="311"/>
            <ac:spMk id="3" creationId="{937DDB8F-BE01-4D22-B91A-F0DF022D4F7C}"/>
          </ac:spMkLst>
        </pc:spChg>
      </pc:sldChg>
    </pc:docChg>
  </pc:docChgLst>
  <pc:docChgLst>
    <pc:chgData name="Lundsgaard, Yolanda M." userId="S::yleeha@lsuhsc.edu::1c45dd09-112d-4655-bd36-6c0293bf62db" providerId="AD" clId="Web-{D53CA38A-F392-465B-9F70-527CB0A0D697}"/>
    <pc:docChg chg="modSld">
      <pc:chgData name="Lundsgaard, Yolanda M." userId="S::yleeha@lsuhsc.edu::1c45dd09-112d-4655-bd36-6c0293bf62db" providerId="AD" clId="Web-{D53CA38A-F392-465B-9F70-527CB0A0D697}" dt="2022-02-15T15:51:07.277" v="7" actId="20577"/>
      <pc:docMkLst>
        <pc:docMk/>
      </pc:docMkLst>
      <pc:sldChg chg="modSp">
        <pc:chgData name="Lundsgaard, Yolanda M." userId="S::yleeha@lsuhsc.edu::1c45dd09-112d-4655-bd36-6c0293bf62db" providerId="AD" clId="Web-{D53CA38A-F392-465B-9F70-527CB0A0D697}" dt="2022-02-15T15:51:07.277" v="7" actId="20577"/>
        <pc:sldMkLst>
          <pc:docMk/>
          <pc:sldMk cId="746139279" sldId="302"/>
        </pc:sldMkLst>
        <pc:spChg chg="mod">
          <ac:chgData name="Lundsgaard, Yolanda M." userId="S::yleeha@lsuhsc.edu::1c45dd09-112d-4655-bd36-6c0293bf62db" providerId="AD" clId="Web-{D53CA38A-F392-465B-9F70-527CB0A0D697}" dt="2022-02-15T15:51:07.277" v="7" actId="20577"/>
          <ac:spMkLst>
            <pc:docMk/>
            <pc:sldMk cId="746139279" sldId="302"/>
            <ac:spMk id="3" creationId="{2AA0F4E1-1B96-433E-B029-D6D4A538A2E7}"/>
          </ac:spMkLst>
        </pc:spChg>
      </pc:sldChg>
    </pc:docChg>
  </pc:docChgLst>
  <pc:docChgLst>
    <pc:chgData name="Lundsgaard, Yolanda M." userId="S::yleeha@lsuhsc.edu::1c45dd09-112d-4655-bd36-6c0293bf62db" providerId="AD" clId="Web-{9371127B-81EF-417D-BEAD-922D1497DAD3}"/>
    <pc:docChg chg="modSld sldOrd">
      <pc:chgData name="Lundsgaard, Yolanda M." userId="S::yleeha@lsuhsc.edu::1c45dd09-112d-4655-bd36-6c0293bf62db" providerId="AD" clId="Web-{9371127B-81EF-417D-BEAD-922D1497DAD3}" dt="2022-02-14T18:04:06.601" v="314" actId="20577"/>
      <pc:docMkLst>
        <pc:docMk/>
      </pc:docMkLst>
      <pc:sldChg chg="modSp">
        <pc:chgData name="Lundsgaard, Yolanda M." userId="S::yleeha@lsuhsc.edu::1c45dd09-112d-4655-bd36-6c0293bf62db" providerId="AD" clId="Web-{9371127B-81EF-417D-BEAD-922D1497DAD3}" dt="2022-02-14T18:00:12.234" v="219" actId="20577"/>
        <pc:sldMkLst>
          <pc:docMk/>
          <pc:sldMk cId="542179702" sldId="262"/>
        </pc:sldMkLst>
        <pc:spChg chg="mod">
          <ac:chgData name="Lundsgaard, Yolanda M." userId="S::yleeha@lsuhsc.edu::1c45dd09-112d-4655-bd36-6c0293bf62db" providerId="AD" clId="Web-{9371127B-81EF-417D-BEAD-922D1497DAD3}" dt="2022-02-14T18:00:12.234" v="219" actId="20577"/>
          <ac:spMkLst>
            <pc:docMk/>
            <pc:sldMk cId="542179702" sldId="262"/>
            <ac:spMk id="3" creationId="{7C4FB7F0-53C5-4EE2-9971-FB8A34006D16}"/>
          </ac:spMkLst>
        </pc:spChg>
      </pc:sldChg>
      <pc:sldChg chg="modSp">
        <pc:chgData name="Lundsgaard, Yolanda M." userId="S::yleeha@lsuhsc.edu::1c45dd09-112d-4655-bd36-6c0293bf62db" providerId="AD" clId="Web-{9371127B-81EF-417D-BEAD-922D1497DAD3}" dt="2022-02-14T18:04:06.601" v="314" actId="20577"/>
        <pc:sldMkLst>
          <pc:docMk/>
          <pc:sldMk cId="4229405308" sldId="278"/>
        </pc:sldMkLst>
        <pc:spChg chg="mod">
          <ac:chgData name="Lundsgaard, Yolanda M." userId="S::yleeha@lsuhsc.edu::1c45dd09-112d-4655-bd36-6c0293bf62db" providerId="AD" clId="Web-{9371127B-81EF-417D-BEAD-922D1497DAD3}" dt="2022-02-14T18:04:06.601" v="314" actId="20577"/>
          <ac:spMkLst>
            <pc:docMk/>
            <pc:sldMk cId="4229405308" sldId="278"/>
            <ac:spMk id="7" creationId="{6375835C-400A-457D-B5D3-E11E68CCBF5E}"/>
          </ac:spMkLst>
        </pc:spChg>
      </pc:sldChg>
      <pc:sldChg chg="ord">
        <pc:chgData name="Lundsgaard, Yolanda M." userId="S::yleeha@lsuhsc.edu::1c45dd09-112d-4655-bd36-6c0293bf62db" providerId="AD" clId="Web-{9371127B-81EF-417D-BEAD-922D1497DAD3}" dt="2022-02-14T17:49:44.637" v="0"/>
        <pc:sldMkLst>
          <pc:docMk/>
          <pc:sldMk cId="2847543424" sldId="283"/>
        </pc:sldMkLst>
      </pc:sldChg>
      <pc:sldChg chg="modSp">
        <pc:chgData name="Lundsgaard, Yolanda M." userId="S::yleeha@lsuhsc.edu::1c45dd09-112d-4655-bd36-6c0293bf62db" providerId="AD" clId="Web-{9371127B-81EF-417D-BEAD-922D1497DAD3}" dt="2022-02-14T18:00:48.173" v="231" actId="20577"/>
        <pc:sldMkLst>
          <pc:docMk/>
          <pc:sldMk cId="3211676916" sldId="310"/>
        </pc:sldMkLst>
        <pc:spChg chg="mod">
          <ac:chgData name="Lundsgaard, Yolanda M." userId="S::yleeha@lsuhsc.edu::1c45dd09-112d-4655-bd36-6c0293bf62db" providerId="AD" clId="Web-{9371127B-81EF-417D-BEAD-922D1497DAD3}" dt="2022-02-14T18:00:48.173" v="231" actId="20577"/>
          <ac:spMkLst>
            <pc:docMk/>
            <pc:sldMk cId="3211676916" sldId="310"/>
            <ac:spMk id="3" creationId="{60C74CC9-EB03-4C86-9843-644915BA6916}"/>
          </ac:spMkLst>
        </pc:spChg>
      </pc:sldChg>
    </pc:docChg>
  </pc:docChgLst>
  <pc:docChgLst>
    <pc:chgData name="Lundsgaard, Yolanda M." userId="S::yleeha@lsuhsc.edu::1c45dd09-112d-4655-bd36-6c0293bf62db" providerId="AD" clId="Web-{771EAA6D-2CAF-43C6-8767-292DE3DBA7D6}"/>
    <pc:docChg chg="addSld modSld sldOrd">
      <pc:chgData name="Lundsgaard, Yolanda M." userId="S::yleeha@lsuhsc.edu::1c45dd09-112d-4655-bd36-6c0293bf62db" providerId="AD" clId="Web-{771EAA6D-2CAF-43C6-8767-292DE3DBA7D6}" dt="2022-02-10T21:04:26.574" v="928" actId="14100"/>
      <pc:docMkLst>
        <pc:docMk/>
      </pc:docMkLst>
      <pc:sldChg chg="modSp">
        <pc:chgData name="Lundsgaard, Yolanda M." userId="S::yleeha@lsuhsc.edu::1c45dd09-112d-4655-bd36-6c0293bf62db" providerId="AD" clId="Web-{771EAA6D-2CAF-43C6-8767-292DE3DBA7D6}" dt="2022-02-10T20:36:20.133" v="587" actId="20577"/>
        <pc:sldMkLst>
          <pc:docMk/>
          <pc:sldMk cId="3946796300" sldId="276"/>
        </pc:sldMkLst>
        <pc:spChg chg="mod">
          <ac:chgData name="Lundsgaard, Yolanda M." userId="S::yleeha@lsuhsc.edu::1c45dd09-112d-4655-bd36-6c0293bf62db" providerId="AD" clId="Web-{771EAA6D-2CAF-43C6-8767-292DE3DBA7D6}" dt="2022-02-10T20:36:20.133" v="587" actId="20577"/>
          <ac:spMkLst>
            <pc:docMk/>
            <pc:sldMk cId="3946796300" sldId="276"/>
            <ac:spMk id="2" creationId="{F8EA3C5D-6C87-4906-9288-CA51A6EDD974}"/>
          </ac:spMkLst>
        </pc:spChg>
      </pc:sldChg>
      <pc:sldChg chg="modSp mod modClrScheme chgLayout">
        <pc:chgData name="Lundsgaard, Yolanda M." userId="S::yleeha@lsuhsc.edu::1c45dd09-112d-4655-bd36-6c0293bf62db" providerId="AD" clId="Web-{771EAA6D-2CAF-43C6-8767-292DE3DBA7D6}" dt="2022-02-10T20:22:35.554" v="357" actId="20577"/>
        <pc:sldMkLst>
          <pc:docMk/>
          <pc:sldMk cId="2930821790" sldId="290"/>
        </pc:sldMkLst>
        <pc:spChg chg="mod">
          <ac:chgData name="Lundsgaard, Yolanda M." userId="S::yleeha@lsuhsc.edu::1c45dd09-112d-4655-bd36-6c0293bf62db" providerId="AD" clId="Web-{771EAA6D-2CAF-43C6-8767-292DE3DBA7D6}" dt="2022-02-10T20:22:21.663" v="352"/>
          <ac:spMkLst>
            <pc:docMk/>
            <pc:sldMk cId="2930821790" sldId="290"/>
            <ac:spMk id="2" creationId="{036F31A5-CC70-42E1-9C9E-23AE73ECD0CE}"/>
          </ac:spMkLst>
        </pc:spChg>
        <pc:spChg chg="mod">
          <ac:chgData name="Lundsgaard, Yolanda M." userId="S::yleeha@lsuhsc.edu::1c45dd09-112d-4655-bd36-6c0293bf62db" providerId="AD" clId="Web-{771EAA6D-2CAF-43C6-8767-292DE3DBA7D6}" dt="2022-02-10T20:22:35.554" v="357" actId="20577"/>
          <ac:spMkLst>
            <pc:docMk/>
            <pc:sldMk cId="2930821790" sldId="290"/>
            <ac:spMk id="3" creationId="{37771E8A-82C5-49C8-965D-EF0CFEB5B30A}"/>
          </ac:spMkLst>
        </pc:spChg>
        <pc:picChg chg="mod">
          <ac:chgData name="Lundsgaard, Yolanda M." userId="S::yleeha@lsuhsc.edu::1c45dd09-112d-4655-bd36-6c0293bf62db" providerId="AD" clId="Web-{771EAA6D-2CAF-43C6-8767-292DE3DBA7D6}" dt="2022-02-10T20:22:21.663" v="352"/>
          <ac:picMkLst>
            <pc:docMk/>
            <pc:sldMk cId="2930821790" sldId="290"/>
            <ac:picMk id="4" creationId="{75FEA865-50D7-4342-8F5C-58661C88E2E5}"/>
          </ac:picMkLst>
        </pc:picChg>
      </pc:sldChg>
      <pc:sldChg chg="modSp new">
        <pc:chgData name="Lundsgaard, Yolanda M." userId="S::yleeha@lsuhsc.edu::1c45dd09-112d-4655-bd36-6c0293bf62db" providerId="AD" clId="Web-{771EAA6D-2CAF-43C6-8767-292DE3DBA7D6}" dt="2022-02-10T19:50:27.991" v="195" actId="20577"/>
        <pc:sldMkLst>
          <pc:docMk/>
          <pc:sldMk cId="3032007110" sldId="292"/>
        </pc:sldMkLst>
        <pc:spChg chg="mod">
          <ac:chgData name="Lundsgaard, Yolanda M." userId="S::yleeha@lsuhsc.edu::1c45dd09-112d-4655-bd36-6c0293bf62db" providerId="AD" clId="Web-{771EAA6D-2CAF-43C6-8767-292DE3DBA7D6}" dt="2022-02-10T19:48:22.754" v="162" actId="14100"/>
          <ac:spMkLst>
            <pc:docMk/>
            <pc:sldMk cId="3032007110" sldId="292"/>
            <ac:spMk id="2" creationId="{7F2D8D56-5B11-49BF-A64D-5DF0EA52262B}"/>
          </ac:spMkLst>
        </pc:spChg>
        <pc:spChg chg="mod">
          <ac:chgData name="Lundsgaard, Yolanda M." userId="S::yleeha@lsuhsc.edu::1c45dd09-112d-4655-bd36-6c0293bf62db" providerId="AD" clId="Web-{771EAA6D-2CAF-43C6-8767-292DE3DBA7D6}" dt="2022-02-10T19:50:27.991" v="195" actId="20577"/>
          <ac:spMkLst>
            <pc:docMk/>
            <pc:sldMk cId="3032007110" sldId="292"/>
            <ac:spMk id="3" creationId="{5D8BD29B-19D9-4254-AE92-85BED1C24F3B}"/>
          </ac:spMkLst>
        </pc:spChg>
      </pc:sldChg>
      <pc:sldChg chg="modSp new">
        <pc:chgData name="Lundsgaard, Yolanda M." userId="S::yleeha@lsuhsc.edu::1c45dd09-112d-4655-bd36-6c0293bf62db" providerId="AD" clId="Web-{771EAA6D-2CAF-43C6-8767-292DE3DBA7D6}" dt="2022-02-10T20:19:15.130" v="300" actId="20577"/>
        <pc:sldMkLst>
          <pc:docMk/>
          <pc:sldMk cId="2842266467" sldId="293"/>
        </pc:sldMkLst>
        <pc:spChg chg="mod">
          <ac:chgData name="Lundsgaard, Yolanda M." userId="S::yleeha@lsuhsc.edu::1c45dd09-112d-4655-bd36-6c0293bf62db" providerId="AD" clId="Web-{771EAA6D-2CAF-43C6-8767-292DE3DBA7D6}" dt="2022-02-10T19:52:22.619" v="224" actId="14100"/>
          <ac:spMkLst>
            <pc:docMk/>
            <pc:sldMk cId="2842266467" sldId="293"/>
            <ac:spMk id="2" creationId="{97D48E28-7FD3-4A94-9C34-21D1340F2D01}"/>
          </ac:spMkLst>
        </pc:spChg>
        <pc:spChg chg="mod">
          <ac:chgData name="Lundsgaard, Yolanda M." userId="S::yleeha@lsuhsc.edu::1c45dd09-112d-4655-bd36-6c0293bf62db" providerId="AD" clId="Web-{771EAA6D-2CAF-43C6-8767-292DE3DBA7D6}" dt="2022-02-10T20:19:15.130" v="300" actId="20577"/>
          <ac:spMkLst>
            <pc:docMk/>
            <pc:sldMk cId="2842266467" sldId="293"/>
            <ac:spMk id="3" creationId="{D8F0FC1B-221C-4D60-84EF-82BF420D069D}"/>
          </ac:spMkLst>
        </pc:spChg>
      </pc:sldChg>
      <pc:sldChg chg="addSp delSp modSp new mod modClrScheme chgLayout">
        <pc:chgData name="Lundsgaard, Yolanda M." userId="S::yleeha@lsuhsc.edu::1c45dd09-112d-4655-bd36-6c0293bf62db" providerId="AD" clId="Web-{771EAA6D-2CAF-43C6-8767-292DE3DBA7D6}" dt="2022-02-10T20:29:57.501" v="453" actId="20577"/>
        <pc:sldMkLst>
          <pc:docMk/>
          <pc:sldMk cId="995561975" sldId="294"/>
        </pc:sldMkLst>
        <pc:spChg chg="mod">
          <ac:chgData name="Lundsgaard, Yolanda M." userId="S::yleeha@lsuhsc.edu::1c45dd09-112d-4655-bd36-6c0293bf62db" providerId="AD" clId="Web-{771EAA6D-2CAF-43C6-8767-292DE3DBA7D6}" dt="2022-02-10T20:21:15.053" v="335"/>
          <ac:spMkLst>
            <pc:docMk/>
            <pc:sldMk cId="995561975" sldId="294"/>
            <ac:spMk id="2" creationId="{17FF7FCE-A4C4-4054-BF5D-A489CA42D594}"/>
          </ac:spMkLst>
        </pc:spChg>
        <pc:spChg chg="mod">
          <ac:chgData name="Lundsgaard, Yolanda M." userId="S::yleeha@lsuhsc.edu::1c45dd09-112d-4655-bd36-6c0293bf62db" providerId="AD" clId="Web-{771EAA6D-2CAF-43C6-8767-292DE3DBA7D6}" dt="2022-02-10T20:29:57.501" v="453" actId="20577"/>
          <ac:spMkLst>
            <pc:docMk/>
            <pc:sldMk cId="995561975" sldId="294"/>
            <ac:spMk id="3" creationId="{362E6E51-6107-40EB-A425-562D7254E1AE}"/>
          </ac:spMkLst>
        </pc:spChg>
        <pc:spChg chg="add mod">
          <ac:chgData name="Lundsgaard, Yolanda M." userId="S::yleeha@lsuhsc.edu::1c45dd09-112d-4655-bd36-6c0293bf62db" providerId="AD" clId="Web-{771EAA6D-2CAF-43C6-8767-292DE3DBA7D6}" dt="2022-02-10T20:26:14.981" v="418" actId="20577"/>
          <ac:spMkLst>
            <pc:docMk/>
            <pc:sldMk cId="995561975" sldId="294"/>
            <ac:spMk id="5" creationId="{7A91C51B-9F53-403C-ADCD-8521FA4510C5}"/>
          </ac:spMkLst>
        </pc:spChg>
        <pc:spChg chg="add del mod">
          <ac:chgData name="Lundsgaard, Yolanda M." userId="S::yleeha@lsuhsc.edu::1c45dd09-112d-4655-bd36-6c0293bf62db" providerId="AD" clId="Web-{771EAA6D-2CAF-43C6-8767-292DE3DBA7D6}" dt="2022-02-10T20:21:30.600" v="336"/>
          <ac:spMkLst>
            <pc:docMk/>
            <pc:sldMk cId="995561975" sldId="294"/>
            <ac:spMk id="8" creationId="{1B5B65BF-F091-4148-87BB-85F3FB09C938}"/>
          </ac:spMkLst>
        </pc:spChg>
        <pc:picChg chg="add mod ord">
          <ac:chgData name="Lundsgaard, Yolanda M." userId="S::yleeha@lsuhsc.edu::1c45dd09-112d-4655-bd36-6c0293bf62db" providerId="AD" clId="Web-{771EAA6D-2CAF-43C6-8767-292DE3DBA7D6}" dt="2022-02-10T20:29:49.938" v="451" actId="1076"/>
          <ac:picMkLst>
            <pc:docMk/>
            <pc:sldMk cId="995561975" sldId="294"/>
            <ac:picMk id="4" creationId="{FA588131-2C82-49DC-B463-B365E36105E8}"/>
          </ac:picMkLst>
        </pc:picChg>
      </pc:sldChg>
      <pc:sldChg chg="modSp new">
        <pc:chgData name="Lundsgaard, Yolanda M." userId="S::yleeha@lsuhsc.edu::1c45dd09-112d-4655-bd36-6c0293bf62db" providerId="AD" clId="Web-{771EAA6D-2CAF-43C6-8767-292DE3DBA7D6}" dt="2022-02-10T20:30:24.470" v="461" actId="20577"/>
        <pc:sldMkLst>
          <pc:docMk/>
          <pc:sldMk cId="1929416141" sldId="295"/>
        </pc:sldMkLst>
        <pc:spChg chg="mod">
          <ac:chgData name="Lundsgaard, Yolanda M." userId="S::yleeha@lsuhsc.edu::1c45dd09-112d-4655-bd36-6c0293bf62db" providerId="AD" clId="Web-{771EAA6D-2CAF-43C6-8767-292DE3DBA7D6}" dt="2022-02-10T20:27:39.217" v="431" actId="20577"/>
          <ac:spMkLst>
            <pc:docMk/>
            <pc:sldMk cId="1929416141" sldId="295"/>
            <ac:spMk id="2" creationId="{3AC38C48-E8EF-43E8-A31B-9C5E39CDBD37}"/>
          </ac:spMkLst>
        </pc:spChg>
        <pc:spChg chg="mod">
          <ac:chgData name="Lundsgaard, Yolanda M." userId="S::yleeha@lsuhsc.edu::1c45dd09-112d-4655-bd36-6c0293bf62db" providerId="AD" clId="Web-{771EAA6D-2CAF-43C6-8767-292DE3DBA7D6}" dt="2022-02-10T20:30:24.470" v="461" actId="20577"/>
          <ac:spMkLst>
            <pc:docMk/>
            <pc:sldMk cId="1929416141" sldId="295"/>
            <ac:spMk id="3" creationId="{37B5425C-8F81-4621-95E2-51443A651793}"/>
          </ac:spMkLst>
        </pc:spChg>
      </pc:sldChg>
      <pc:sldChg chg="modSp new">
        <pc:chgData name="Lundsgaard, Yolanda M." userId="S::yleeha@lsuhsc.edu::1c45dd09-112d-4655-bd36-6c0293bf62db" providerId="AD" clId="Web-{771EAA6D-2CAF-43C6-8767-292DE3DBA7D6}" dt="2022-02-10T20:34:24.881" v="519" actId="20577"/>
        <pc:sldMkLst>
          <pc:docMk/>
          <pc:sldMk cId="3146545462" sldId="296"/>
        </pc:sldMkLst>
        <pc:spChg chg="mod">
          <ac:chgData name="Lundsgaard, Yolanda M." userId="S::yleeha@lsuhsc.edu::1c45dd09-112d-4655-bd36-6c0293bf62db" providerId="AD" clId="Web-{771EAA6D-2CAF-43C6-8767-292DE3DBA7D6}" dt="2022-02-10T20:31:27.362" v="475" actId="20577"/>
          <ac:spMkLst>
            <pc:docMk/>
            <pc:sldMk cId="3146545462" sldId="296"/>
            <ac:spMk id="2" creationId="{90FCBAEF-B8BC-45E9-A35E-37DFA91454A9}"/>
          </ac:spMkLst>
        </pc:spChg>
        <pc:spChg chg="mod">
          <ac:chgData name="Lundsgaard, Yolanda M." userId="S::yleeha@lsuhsc.edu::1c45dd09-112d-4655-bd36-6c0293bf62db" providerId="AD" clId="Web-{771EAA6D-2CAF-43C6-8767-292DE3DBA7D6}" dt="2022-02-10T20:34:24.881" v="519" actId="20577"/>
          <ac:spMkLst>
            <pc:docMk/>
            <pc:sldMk cId="3146545462" sldId="296"/>
            <ac:spMk id="3" creationId="{A88AC251-3E97-42D9-95CC-9012AD383F57}"/>
          </ac:spMkLst>
        </pc:spChg>
      </pc:sldChg>
      <pc:sldChg chg="addSp modSp new mod modClrScheme chgLayout">
        <pc:chgData name="Lundsgaard, Yolanda M." userId="S::yleeha@lsuhsc.edu::1c45dd09-112d-4655-bd36-6c0293bf62db" providerId="AD" clId="Web-{771EAA6D-2CAF-43C6-8767-292DE3DBA7D6}" dt="2022-02-10T20:41:48.343" v="669" actId="14100"/>
        <pc:sldMkLst>
          <pc:docMk/>
          <pc:sldMk cId="287212068" sldId="297"/>
        </pc:sldMkLst>
        <pc:spChg chg="mod">
          <ac:chgData name="Lundsgaard, Yolanda M." userId="S::yleeha@lsuhsc.edu::1c45dd09-112d-4655-bd36-6c0293bf62db" providerId="AD" clId="Web-{771EAA6D-2CAF-43C6-8767-292DE3DBA7D6}" dt="2022-02-10T20:41:23.452" v="663" actId="20577"/>
          <ac:spMkLst>
            <pc:docMk/>
            <pc:sldMk cId="287212068" sldId="297"/>
            <ac:spMk id="2" creationId="{C649334A-2AD0-43EC-8939-3EF0610AA05B}"/>
          </ac:spMkLst>
        </pc:spChg>
        <pc:spChg chg="mod">
          <ac:chgData name="Lundsgaard, Yolanda M." userId="S::yleeha@lsuhsc.edu::1c45dd09-112d-4655-bd36-6c0293bf62db" providerId="AD" clId="Web-{771EAA6D-2CAF-43C6-8767-292DE3DBA7D6}" dt="2022-02-10T20:41:42.765" v="667" actId="14100"/>
          <ac:spMkLst>
            <pc:docMk/>
            <pc:sldMk cId="287212068" sldId="297"/>
            <ac:spMk id="3" creationId="{AA330A57-A95D-4F80-A793-2BF23FAA1E15}"/>
          </ac:spMkLst>
        </pc:spChg>
        <pc:spChg chg="add mod">
          <ac:chgData name="Lundsgaard, Yolanda M." userId="S::yleeha@lsuhsc.edu::1c45dd09-112d-4655-bd36-6c0293bf62db" providerId="AD" clId="Web-{771EAA6D-2CAF-43C6-8767-292DE3DBA7D6}" dt="2022-02-10T20:40:52.467" v="659" actId="20577"/>
          <ac:spMkLst>
            <pc:docMk/>
            <pc:sldMk cId="287212068" sldId="297"/>
            <ac:spMk id="5" creationId="{BD1134C0-6C25-438D-AEB9-830982753814}"/>
          </ac:spMkLst>
        </pc:spChg>
        <pc:picChg chg="add mod">
          <ac:chgData name="Lundsgaard, Yolanda M." userId="S::yleeha@lsuhsc.edu::1c45dd09-112d-4655-bd36-6c0293bf62db" providerId="AD" clId="Web-{771EAA6D-2CAF-43C6-8767-292DE3DBA7D6}" dt="2022-02-10T20:41:48.343" v="669" actId="14100"/>
          <ac:picMkLst>
            <pc:docMk/>
            <pc:sldMk cId="287212068" sldId="297"/>
            <ac:picMk id="4" creationId="{E5446D5C-233F-4E23-8324-F98260D14ACB}"/>
          </ac:picMkLst>
        </pc:picChg>
      </pc:sldChg>
      <pc:sldChg chg="modSp new ord">
        <pc:chgData name="Lundsgaard, Yolanda M." userId="S::yleeha@lsuhsc.edu::1c45dd09-112d-4655-bd36-6c0293bf62db" providerId="AD" clId="Web-{771EAA6D-2CAF-43C6-8767-292DE3DBA7D6}" dt="2022-02-10T20:44:10.862" v="698" actId="20577"/>
        <pc:sldMkLst>
          <pc:docMk/>
          <pc:sldMk cId="2366713159" sldId="298"/>
        </pc:sldMkLst>
        <pc:spChg chg="mod">
          <ac:chgData name="Lundsgaard, Yolanda M." userId="S::yleeha@lsuhsc.edu::1c45dd09-112d-4655-bd36-6c0293bf62db" providerId="AD" clId="Web-{771EAA6D-2CAF-43C6-8767-292DE3DBA7D6}" dt="2022-02-10T20:42:23.813" v="679" actId="20577"/>
          <ac:spMkLst>
            <pc:docMk/>
            <pc:sldMk cId="2366713159" sldId="298"/>
            <ac:spMk id="2" creationId="{5632E072-5997-4AE4-80A5-FC8A21065222}"/>
          </ac:spMkLst>
        </pc:spChg>
        <pc:spChg chg="mod">
          <ac:chgData name="Lundsgaard, Yolanda M." userId="S::yleeha@lsuhsc.edu::1c45dd09-112d-4655-bd36-6c0293bf62db" providerId="AD" clId="Web-{771EAA6D-2CAF-43C6-8767-292DE3DBA7D6}" dt="2022-02-10T20:44:10.862" v="698" actId="20577"/>
          <ac:spMkLst>
            <pc:docMk/>
            <pc:sldMk cId="2366713159" sldId="298"/>
            <ac:spMk id="3" creationId="{E8B7398D-0B59-4E57-826B-090DEEF9DAFF}"/>
          </ac:spMkLst>
        </pc:spChg>
      </pc:sldChg>
      <pc:sldChg chg="modSp new">
        <pc:chgData name="Lundsgaard, Yolanda M." userId="S::yleeha@lsuhsc.edu::1c45dd09-112d-4655-bd36-6c0293bf62db" providerId="AD" clId="Web-{771EAA6D-2CAF-43C6-8767-292DE3DBA7D6}" dt="2022-02-10T20:46:24.193" v="735" actId="20577"/>
        <pc:sldMkLst>
          <pc:docMk/>
          <pc:sldMk cId="3641924420" sldId="299"/>
        </pc:sldMkLst>
        <pc:spChg chg="mod">
          <ac:chgData name="Lundsgaard, Yolanda M." userId="S::yleeha@lsuhsc.edu::1c45dd09-112d-4655-bd36-6c0293bf62db" providerId="AD" clId="Web-{771EAA6D-2CAF-43C6-8767-292DE3DBA7D6}" dt="2022-02-10T20:44:36.159" v="711" actId="20577"/>
          <ac:spMkLst>
            <pc:docMk/>
            <pc:sldMk cId="3641924420" sldId="299"/>
            <ac:spMk id="2" creationId="{AD57DD32-46C7-4C0C-BE85-94F167FEA1F5}"/>
          </ac:spMkLst>
        </pc:spChg>
        <pc:spChg chg="mod">
          <ac:chgData name="Lundsgaard, Yolanda M." userId="S::yleeha@lsuhsc.edu::1c45dd09-112d-4655-bd36-6c0293bf62db" providerId="AD" clId="Web-{771EAA6D-2CAF-43C6-8767-292DE3DBA7D6}" dt="2022-02-10T20:46:24.193" v="735" actId="20577"/>
          <ac:spMkLst>
            <pc:docMk/>
            <pc:sldMk cId="3641924420" sldId="299"/>
            <ac:spMk id="3" creationId="{DD285A82-8BF6-4403-92FF-57E56D445130}"/>
          </ac:spMkLst>
        </pc:spChg>
      </pc:sldChg>
      <pc:sldChg chg="addSp delSp modSp new mod modClrScheme chgLayout">
        <pc:chgData name="Lundsgaard, Yolanda M." userId="S::yleeha@lsuhsc.edu::1c45dd09-112d-4655-bd36-6c0293bf62db" providerId="AD" clId="Web-{771EAA6D-2CAF-43C6-8767-292DE3DBA7D6}" dt="2022-02-10T21:04:26.574" v="928" actId="14100"/>
        <pc:sldMkLst>
          <pc:docMk/>
          <pc:sldMk cId="2863485167" sldId="300"/>
        </pc:sldMkLst>
        <pc:spChg chg="mod">
          <ac:chgData name="Lundsgaard, Yolanda M." userId="S::yleeha@lsuhsc.edu::1c45dd09-112d-4655-bd36-6c0293bf62db" providerId="AD" clId="Web-{771EAA6D-2CAF-43C6-8767-292DE3DBA7D6}" dt="2022-02-10T20:56:37.455" v="804"/>
          <ac:spMkLst>
            <pc:docMk/>
            <pc:sldMk cId="2863485167" sldId="300"/>
            <ac:spMk id="2" creationId="{545A68A8-BB74-4BB1-AD75-FA5FB5CCA401}"/>
          </ac:spMkLst>
        </pc:spChg>
        <pc:spChg chg="mod">
          <ac:chgData name="Lundsgaard, Yolanda M." userId="S::yleeha@lsuhsc.edu::1c45dd09-112d-4655-bd36-6c0293bf62db" providerId="AD" clId="Web-{771EAA6D-2CAF-43C6-8767-292DE3DBA7D6}" dt="2022-02-10T21:04:23.777" v="927" actId="20577"/>
          <ac:spMkLst>
            <pc:docMk/>
            <pc:sldMk cId="2863485167" sldId="300"/>
            <ac:spMk id="3" creationId="{01B6B449-9814-4623-9807-9C279BF889AC}"/>
          </ac:spMkLst>
        </pc:spChg>
        <pc:spChg chg="add mod">
          <ac:chgData name="Lundsgaard, Yolanda M." userId="S::yleeha@lsuhsc.edu::1c45dd09-112d-4655-bd36-6c0293bf62db" providerId="AD" clId="Web-{771EAA6D-2CAF-43C6-8767-292DE3DBA7D6}" dt="2022-02-10T21:01:49.289" v="832" actId="1076"/>
          <ac:spMkLst>
            <pc:docMk/>
            <pc:sldMk cId="2863485167" sldId="300"/>
            <ac:spMk id="9" creationId="{C96919F1-8865-4491-BACE-E6BB4BEA13B3}"/>
          </ac:spMkLst>
        </pc:spChg>
        <pc:spChg chg="add del mod">
          <ac:chgData name="Lundsgaard, Yolanda M." userId="S::yleeha@lsuhsc.edu::1c45dd09-112d-4655-bd36-6c0293bf62db" providerId="AD" clId="Web-{771EAA6D-2CAF-43C6-8767-292DE3DBA7D6}" dt="2022-02-10T20:59:17.661" v="805"/>
          <ac:spMkLst>
            <pc:docMk/>
            <pc:sldMk cId="2863485167" sldId="300"/>
            <ac:spMk id="11" creationId="{FD9B12AA-54C7-47F1-95BC-F69507378491}"/>
          </ac:spMkLst>
        </pc:spChg>
        <pc:picChg chg="add mod">
          <ac:chgData name="Lundsgaard, Yolanda M." userId="S::yleeha@lsuhsc.edu::1c45dd09-112d-4655-bd36-6c0293bf62db" providerId="AD" clId="Web-{771EAA6D-2CAF-43C6-8767-292DE3DBA7D6}" dt="2022-02-10T21:04:26.574" v="928" actId="14100"/>
          <ac:picMkLst>
            <pc:docMk/>
            <pc:sldMk cId="2863485167" sldId="300"/>
            <ac:picMk id="4" creationId="{F91256F9-B17A-4909-BFC3-932DCF5D99EE}"/>
          </ac:picMkLst>
        </pc:picChg>
      </pc:sldChg>
      <pc:sldChg chg="new">
        <pc:chgData name="Lundsgaard, Yolanda M." userId="S::yleeha@lsuhsc.edu::1c45dd09-112d-4655-bd36-6c0293bf62db" providerId="AD" clId="Web-{771EAA6D-2CAF-43C6-8767-292DE3DBA7D6}" dt="2022-02-10T20:52:54.154" v="793"/>
        <pc:sldMkLst>
          <pc:docMk/>
          <pc:sldMk cId="1413673041" sldId="301"/>
        </pc:sldMkLst>
      </pc:sldChg>
    </pc:docChg>
  </pc:docChgLst>
  <pc:docChgLst>
    <pc:chgData name="Lincoln, Treva E." userId="cb770d70-1783-4dd9-a92e-b13f9f754538" providerId="ADAL" clId="{32057370-5D4C-41E3-9548-E2A00978FDD0}"/>
    <pc:docChg chg="undo custSel addSld delSld modSld sldOrd">
      <pc:chgData name="Lincoln, Treva E." userId="cb770d70-1783-4dd9-a92e-b13f9f754538" providerId="ADAL" clId="{32057370-5D4C-41E3-9548-E2A00978FDD0}" dt="2022-02-14T17:19:52.845" v="784" actId="2696"/>
      <pc:docMkLst>
        <pc:docMk/>
      </pc:docMkLst>
      <pc:sldChg chg="add del">
        <pc:chgData name="Lincoln, Treva E." userId="cb770d70-1783-4dd9-a92e-b13f9f754538" providerId="ADAL" clId="{32057370-5D4C-41E3-9548-E2A00978FDD0}" dt="2022-02-14T17:16:55.027" v="730" actId="2696"/>
        <pc:sldMkLst>
          <pc:docMk/>
          <pc:sldMk cId="3946796300" sldId="276"/>
        </pc:sldMkLst>
      </pc:sldChg>
      <pc:sldChg chg="modSp mod ord">
        <pc:chgData name="Lincoln, Treva E." userId="cb770d70-1783-4dd9-a92e-b13f9f754538" providerId="ADAL" clId="{32057370-5D4C-41E3-9548-E2A00978FDD0}" dt="2022-02-14T16:49:10.613" v="727"/>
        <pc:sldMkLst>
          <pc:docMk/>
          <pc:sldMk cId="4229405308" sldId="278"/>
        </pc:sldMkLst>
        <pc:spChg chg="mod">
          <ac:chgData name="Lincoln, Treva E." userId="cb770d70-1783-4dd9-a92e-b13f9f754538" providerId="ADAL" clId="{32057370-5D4C-41E3-9548-E2A00978FDD0}" dt="2022-02-14T16:46:05.870" v="4" actId="5793"/>
          <ac:spMkLst>
            <pc:docMk/>
            <pc:sldMk cId="4229405308" sldId="278"/>
            <ac:spMk id="7" creationId="{6375835C-400A-457D-B5D3-E11E68CCBF5E}"/>
          </ac:spMkLst>
        </pc:spChg>
      </pc:sldChg>
      <pc:sldChg chg="modSp mod">
        <pc:chgData name="Lincoln, Treva E." userId="cb770d70-1783-4dd9-a92e-b13f9f754538" providerId="ADAL" clId="{32057370-5D4C-41E3-9548-E2A00978FDD0}" dt="2022-02-14T17:19:01.046" v="737" actId="27636"/>
        <pc:sldMkLst>
          <pc:docMk/>
          <pc:sldMk cId="2325315583" sldId="282"/>
        </pc:sldMkLst>
        <pc:spChg chg="mod">
          <ac:chgData name="Lincoln, Treva E." userId="cb770d70-1783-4dd9-a92e-b13f9f754538" providerId="ADAL" clId="{32057370-5D4C-41E3-9548-E2A00978FDD0}" dt="2022-02-14T17:19:01.046" v="737" actId="27636"/>
          <ac:spMkLst>
            <pc:docMk/>
            <pc:sldMk cId="2325315583" sldId="282"/>
            <ac:spMk id="5" creationId="{12AA7897-FB2F-4A3F-B597-46AB176EBA64}"/>
          </ac:spMkLst>
        </pc:spChg>
      </pc:sldChg>
      <pc:sldChg chg="del">
        <pc:chgData name="Lincoln, Treva E." userId="cb770d70-1783-4dd9-a92e-b13f9f754538" providerId="ADAL" clId="{32057370-5D4C-41E3-9548-E2A00978FDD0}" dt="2022-02-14T17:18:40.215" v="733" actId="2696"/>
        <pc:sldMkLst>
          <pc:docMk/>
          <pc:sldMk cId="3837152195" sldId="291"/>
        </pc:sldMkLst>
      </pc:sldChg>
      <pc:sldChg chg="del">
        <pc:chgData name="Lincoln, Treva E." userId="cb770d70-1783-4dd9-a92e-b13f9f754538" providerId="ADAL" clId="{32057370-5D4C-41E3-9548-E2A00978FDD0}" dt="2022-02-14T17:19:52.845" v="784" actId="2696"/>
        <pc:sldMkLst>
          <pc:docMk/>
          <pc:sldMk cId="544033991" sldId="313"/>
        </pc:sldMkLst>
      </pc:sldChg>
      <pc:sldChg chg="addSp delSp modSp new mod ord">
        <pc:chgData name="Lincoln, Treva E." userId="cb770d70-1783-4dd9-a92e-b13f9f754538" providerId="ADAL" clId="{32057370-5D4C-41E3-9548-E2A00978FDD0}" dt="2022-02-14T17:19:11.912" v="783" actId="1076"/>
        <pc:sldMkLst>
          <pc:docMk/>
          <pc:sldMk cId="3940285853" sldId="316"/>
        </pc:sldMkLst>
        <pc:spChg chg="mod">
          <ac:chgData name="Lincoln, Treva E." userId="cb770d70-1783-4dd9-a92e-b13f9f754538" providerId="ADAL" clId="{32057370-5D4C-41E3-9548-E2A00978FDD0}" dt="2022-02-14T16:46:25.952" v="64" actId="20577"/>
          <ac:spMkLst>
            <pc:docMk/>
            <pc:sldMk cId="3940285853" sldId="316"/>
            <ac:spMk id="2" creationId="{37DC32AB-FCDC-4514-85FF-3CA0BBE328B3}"/>
          </ac:spMkLst>
        </pc:spChg>
        <pc:spChg chg="mod">
          <ac:chgData name="Lincoln, Treva E." userId="cb770d70-1783-4dd9-a92e-b13f9f754538" providerId="ADAL" clId="{32057370-5D4C-41E3-9548-E2A00978FDD0}" dt="2022-02-14T16:49:02.206" v="725" actId="20577"/>
          <ac:spMkLst>
            <pc:docMk/>
            <pc:sldMk cId="3940285853" sldId="316"/>
            <ac:spMk id="3" creationId="{B32A516F-28A7-4F19-A6C7-DE68A3E3BA56}"/>
          </ac:spMkLst>
        </pc:spChg>
        <pc:spChg chg="del">
          <ac:chgData name="Lincoln, Treva E." userId="cb770d70-1783-4dd9-a92e-b13f9f754538" providerId="ADAL" clId="{32057370-5D4C-41E3-9548-E2A00978FDD0}" dt="2022-02-14T16:46:28.379" v="65" actId="478"/>
          <ac:spMkLst>
            <pc:docMk/>
            <pc:sldMk cId="3940285853" sldId="316"/>
            <ac:spMk id="4" creationId="{78233ADD-651C-44B7-A88A-3E69CD576D2E}"/>
          </ac:spMkLst>
        </pc:spChg>
        <pc:spChg chg="add mod">
          <ac:chgData name="Lincoln, Treva E." userId="cb770d70-1783-4dd9-a92e-b13f9f754538" providerId="ADAL" clId="{32057370-5D4C-41E3-9548-E2A00978FDD0}" dt="2022-02-14T17:19:11.912" v="783" actId="1076"/>
          <ac:spMkLst>
            <pc:docMk/>
            <pc:sldMk cId="3940285853" sldId="316"/>
            <ac:spMk id="5" creationId="{97924333-BFB8-4636-B2B0-37DB53747E41}"/>
          </ac:spMkLst>
        </pc:spChg>
      </pc:sldChg>
      <pc:sldChg chg="add del">
        <pc:chgData name="Lincoln, Treva E." userId="cb770d70-1783-4dd9-a92e-b13f9f754538" providerId="ADAL" clId="{32057370-5D4C-41E3-9548-E2A00978FDD0}" dt="2022-02-14T17:18:37.826" v="732" actId="2696"/>
        <pc:sldMkLst>
          <pc:docMk/>
          <pc:sldMk cId="547225217" sldId="317"/>
        </pc:sldMkLst>
      </pc:sldChg>
    </pc:docChg>
  </pc:docChgLst>
  <pc:docChgLst>
    <pc:chgData name="Lundsgaard, Yolanda M." userId="S::yleeha@lsuhsc.edu::1c45dd09-112d-4655-bd36-6c0293bf62db" providerId="AD" clId="Web-{143B6A91-860C-4342-B556-F4494478489C}"/>
    <pc:docChg chg="modSld">
      <pc:chgData name="Lundsgaard, Yolanda M." userId="S::yleeha@lsuhsc.edu::1c45dd09-112d-4655-bd36-6c0293bf62db" providerId="AD" clId="Web-{143B6A91-860C-4342-B556-F4494478489C}" dt="2022-02-15T15:34:31.540" v="307" actId="20577"/>
      <pc:docMkLst>
        <pc:docMk/>
      </pc:docMkLst>
      <pc:sldChg chg="modSp">
        <pc:chgData name="Lundsgaard, Yolanda M." userId="S::yleeha@lsuhsc.edu::1c45dd09-112d-4655-bd36-6c0293bf62db" providerId="AD" clId="Web-{143B6A91-860C-4342-B556-F4494478489C}" dt="2022-02-15T15:34:31.540" v="307" actId="20577"/>
        <pc:sldMkLst>
          <pc:docMk/>
          <pc:sldMk cId="2366713159" sldId="298"/>
        </pc:sldMkLst>
        <pc:spChg chg="mod">
          <ac:chgData name="Lundsgaard, Yolanda M." userId="S::yleeha@lsuhsc.edu::1c45dd09-112d-4655-bd36-6c0293bf62db" providerId="AD" clId="Web-{143B6A91-860C-4342-B556-F4494478489C}" dt="2022-02-15T15:34:31.540" v="307" actId="20577"/>
          <ac:spMkLst>
            <pc:docMk/>
            <pc:sldMk cId="2366713159" sldId="298"/>
            <ac:spMk id="3" creationId="{E8B7398D-0B59-4E57-826B-090DEEF9DAFF}"/>
          </ac:spMkLst>
        </pc:spChg>
      </pc:sldChg>
    </pc:docChg>
  </pc:docChgLst>
  <pc:docChgLst>
    <pc:chgData name="Lundsgaard, Yolanda M." userId="S::yleeha@lsuhsc.edu::1c45dd09-112d-4655-bd36-6c0293bf62db" providerId="AD" clId="Web-{0521973D-240F-4B3A-AA43-B7786355A605}"/>
    <pc:docChg chg="modSld">
      <pc:chgData name="Lundsgaard, Yolanda M." userId="S::yleeha@lsuhsc.edu::1c45dd09-112d-4655-bd36-6c0293bf62db" providerId="AD" clId="Web-{0521973D-240F-4B3A-AA43-B7786355A605}" dt="2022-02-14T18:51:32.227" v="1106" actId="20577"/>
      <pc:docMkLst>
        <pc:docMk/>
      </pc:docMkLst>
      <pc:sldChg chg="modSp">
        <pc:chgData name="Lundsgaard, Yolanda M." userId="S::yleeha@lsuhsc.edu::1c45dd09-112d-4655-bd36-6c0293bf62db" providerId="AD" clId="Web-{0521973D-240F-4B3A-AA43-B7786355A605}" dt="2022-02-14T18:22:32.455" v="15" actId="20577"/>
        <pc:sldMkLst>
          <pc:docMk/>
          <pc:sldMk cId="2258075722" sldId="279"/>
        </pc:sldMkLst>
        <pc:spChg chg="mod">
          <ac:chgData name="Lundsgaard, Yolanda M." userId="S::yleeha@lsuhsc.edu::1c45dd09-112d-4655-bd36-6c0293bf62db" providerId="AD" clId="Web-{0521973D-240F-4B3A-AA43-B7786355A605}" dt="2022-02-14T18:22:32.455" v="15" actId="20577"/>
          <ac:spMkLst>
            <pc:docMk/>
            <pc:sldMk cId="2258075722" sldId="279"/>
            <ac:spMk id="5" creationId="{B396CB91-FC18-416B-8E3E-27F3E2D6FCAF}"/>
          </ac:spMkLst>
        </pc:spChg>
      </pc:sldChg>
      <pc:sldChg chg="modSp">
        <pc:chgData name="Lundsgaard, Yolanda M." userId="S::yleeha@lsuhsc.edu::1c45dd09-112d-4655-bd36-6c0293bf62db" providerId="AD" clId="Web-{0521973D-240F-4B3A-AA43-B7786355A605}" dt="2022-02-14T18:51:32.227" v="1106" actId="20577"/>
        <pc:sldMkLst>
          <pc:docMk/>
          <pc:sldMk cId="404867904" sldId="280"/>
        </pc:sldMkLst>
        <pc:spChg chg="mod">
          <ac:chgData name="Lundsgaard, Yolanda M." userId="S::yleeha@lsuhsc.edu::1c45dd09-112d-4655-bd36-6c0293bf62db" providerId="AD" clId="Web-{0521973D-240F-4B3A-AA43-B7786355A605}" dt="2022-02-14T18:51:32.227" v="1106" actId="20577"/>
          <ac:spMkLst>
            <pc:docMk/>
            <pc:sldMk cId="404867904" sldId="280"/>
            <ac:spMk id="3" creationId="{FB0B547B-D34F-4D35-9374-373E617E606A}"/>
          </ac:spMkLst>
        </pc:spChg>
      </pc:sldChg>
    </pc:docChg>
  </pc:docChgLst>
  <pc:docChgLst>
    <pc:chgData name="Lundsgaard, Yolanda M." userId="S::yleeha@lsuhsc.edu::1c45dd09-112d-4655-bd36-6c0293bf62db" providerId="AD" clId="Web-{F69BB547-A0B2-4FC5-97C4-213FA3208621}"/>
    <pc:docChg chg="addSld delSld modSld sldOrd">
      <pc:chgData name="Lundsgaard, Yolanda M." userId="S::yleeha@lsuhsc.edu::1c45dd09-112d-4655-bd36-6c0293bf62db" providerId="AD" clId="Web-{F69BB547-A0B2-4FC5-97C4-213FA3208621}" dt="2022-02-10T18:35:45.510" v="813" actId="20577"/>
      <pc:docMkLst>
        <pc:docMk/>
      </pc:docMkLst>
      <pc:sldChg chg="ord">
        <pc:chgData name="Lundsgaard, Yolanda M." userId="S::yleeha@lsuhsc.edu::1c45dd09-112d-4655-bd36-6c0293bf62db" providerId="AD" clId="Web-{F69BB547-A0B2-4FC5-97C4-213FA3208621}" dt="2022-02-10T16:44:14.458" v="2"/>
        <pc:sldMkLst>
          <pc:docMk/>
          <pc:sldMk cId="542179702" sldId="262"/>
        </pc:sldMkLst>
      </pc:sldChg>
      <pc:sldChg chg="modSp">
        <pc:chgData name="Lundsgaard, Yolanda M." userId="S::yleeha@lsuhsc.edu::1c45dd09-112d-4655-bd36-6c0293bf62db" providerId="AD" clId="Web-{F69BB547-A0B2-4FC5-97C4-213FA3208621}" dt="2022-02-10T18:13:50.358" v="412" actId="20577"/>
        <pc:sldMkLst>
          <pc:docMk/>
          <pc:sldMk cId="170111852" sldId="275"/>
        </pc:sldMkLst>
        <pc:spChg chg="mod">
          <ac:chgData name="Lundsgaard, Yolanda M." userId="S::yleeha@lsuhsc.edu::1c45dd09-112d-4655-bd36-6c0293bf62db" providerId="AD" clId="Web-{F69BB547-A0B2-4FC5-97C4-213FA3208621}" dt="2022-02-10T18:13:50.358" v="412" actId="20577"/>
          <ac:spMkLst>
            <pc:docMk/>
            <pc:sldMk cId="170111852" sldId="275"/>
            <ac:spMk id="2" creationId="{373D156D-1C75-4663-8492-AF1330752BD2}"/>
          </ac:spMkLst>
        </pc:spChg>
        <pc:spChg chg="mod">
          <ac:chgData name="Lundsgaard, Yolanda M." userId="S::yleeha@lsuhsc.edu::1c45dd09-112d-4655-bd36-6c0293bf62db" providerId="AD" clId="Web-{F69BB547-A0B2-4FC5-97C4-213FA3208621}" dt="2022-02-10T18:13:14.950" v="406" actId="20577"/>
          <ac:spMkLst>
            <pc:docMk/>
            <pc:sldMk cId="170111852" sldId="275"/>
            <ac:spMk id="3" creationId="{C439788B-0D1E-4BFB-A7A6-6F70CB7AA8E1}"/>
          </ac:spMkLst>
        </pc:spChg>
      </pc:sldChg>
      <pc:sldChg chg="del">
        <pc:chgData name="Lundsgaard, Yolanda M." userId="S::yleeha@lsuhsc.edu::1c45dd09-112d-4655-bd36-6c0293bf62db" providerId="AD" clId="Web-{F69BB547-A0B2-4FC5-97C4-213FA3208621}" dt="2022-02-10T16:44:02.630" v="0"/>
        <pc:sldMkLst>
          <pc:docMk/>
          <pc:sldMk cId="4234203081" sldId="277"/>
        </pc:sldMkLst>
      </pc:sldChg>
      <pc:sldChg chg="addSp delSp modSp new del">
        <pc:chgData name="Lundsgaard, Yolanda M." userId="S::yleeha@lsuhsc.edu::1c45dd09-112d-4655-bd36-6c0293bf62db" providerId="AD" clId="Web-{F69BB547-A0B2-4FC5-97C4-213FA3208621}" dt="2022-02-10T16:48:49.338" v="11"/>
        <pc:sldMkLst>
          <pc:docMk/>
          <pc:sldMk cId="628118452" sldId="279"/>
        </pc:sldMkLst>
        <pc:spChg chg="del">
          <ac:chgData name="Lundsgaard, Yolanda M." userId="S::yleeha@lsuhsc.edu::1c45dd09-112d-4655-bd36-6c0293bf62db" providerId="AD" clId="Web-{F69BB547-A0B2-4FC5-97C4-213FA3208621}" dt="2022-02-10T16:48:22.383" v="10"/>
          <ac:spMkLst>
            <pc:docMk/>
            <pc:sldMk cId="628118452" sldId="279"/>
            <ac:spMk id="3" creationId="{26255EB5-F008-4086-BC15-BA60DE7A8C56}"/>
          </ac:spMkLst>
        </pc:spChg>
        <pc:picChg chg="add mod ord">
          <ac:chgData name="Lundsgaard, Yolanda M." userId="S::yleeha@lsuhsc.edu::1c45dd09-112d-4655-bd36-6c0293bf62db" providerId="AD" clId="Web-{F69BB547-A0B2-4FC5-97C4-213FA3208621}" dt="2022-02-10T16:48:22.383" v="10"/>
          <ac:picMkLst>
            <pc:docMk/>
            <pc:sldMk cId="628118452" sldId="279"/>
            <ac:picMk id="4" creationId="{D713A089-227A-4377-A15F-BF3D382130ED}"/>
          </ac:picMkLst>
        </pc:picChg>
      </pc:sldChg>
      <pc:sldChg chg="addSp delSp modSp new del">
        <pc:chgData name="Lundsgaard, Yolanda M." userId="S::yleeha@lsuhsc.edu::1c45dd09-112d-4655-bd36-6c0293bf62db" providerId="AD" clId="Web-{F69BB547-A0B2-4FC5-97C4-213FA3208621}" dt="2022-02-10T16:45:36.808" v="5"/>
        <pc:sldMkLst>
          <pc:docMk/>
          <pc:sldMk cId="1852093019" sldId="279"/>
        </pc:sldMkLst>
        <pc:spChg chg="del">
          <ac:chgData name="Lundsgaard, Yolanda M." userId="S::yleeha@lsuhsc.edu::1c45dd09-112d-4655-bd36-6c0293bf62db" providerId="AD" clId="Web-{F69BB547-A0B2-4FC5-97C4-213FA3208621}" dt="2022-02-10T16:45:04.650" v="3"/>
          <ac:spMkLst>
            <pc:docMk/>
            <pc:sldMk cId="1852093019" sldId="279"/>
            <ac:spMk id="3" creationId="{29F09071-DAFF-4019-99F9-A1AC49D6E42E}"/>
          </ac:spMkLst>
        </pc:spChg>
        <pc:picChg chg="add mod ord">
          <ac:chgData name="Lundsgaard, Yolanda M." userId="S::yleeha@lsuhsc.edu::1c45dd09-112d-4655-bd36-6c0293bf62db" providerId="AD" clId="Web-{F69BB547-A0B2-4FC5-97C4-213FA3208621}" dt="2022-02-10T16:45:19.198" v="4" actId="14100"/>
          <ac:picMkLst>
            <pc:docMk/>
            <pc:sldMk cId="1852093019" sldId="279"/>
            <ac:picMk id="4" creationId="{7E551EDF-1881-41FA-9E76-0E078A8D65E6}"/>
          </ac:picMkLst>
        </pc:picChg>
      </pc:sldChg>
      <pc:sldChg chg="addSp delSp modSp new mod modShow">
        <pc:chgData name="Lundsgaard, Yolanda M." userId="S::yleeha@lsuhsc.edu::1c45dd09-112d-4655-bd36-6c0293bf62db" providerId="AD" clId="Web-{F69BB547-A0B2-4FC5-97C4-213FA3208621}" dt="2022-02-10T17:50:03.155" v="110" actId="20577"/>
        <pc:sldMkLst>
          <pc:docMk/>
          <pc:sldMk cId="2258075722" sldId="279"/>
        </pc:sldMkLst>
        <pc:spChg chg="mod">
          <ac:chgData name="Lundsgaard, Yolanda M." userId="S::yleeha@lsuhsc.edu::1c45dd09-112d-4655-bd36-6c0293bf62db" providerId="AD" clId="Web-{F69BB547-A0B2-4FC5-97C4-213FA3208621}" dt="2022-02-10T17:50:03.155" v="110" actId="20577"/>
          <ac:spMkLst>
            <pc:docMk/>
            <pc:sldMk cId="2258075722" sldId="279"/>
            <ac:spMk id="2" creationId="{ECB750B0-2657-4487-9721-208356B9E75D}"/>
          </ac:spMkLst>
        </pc:spChg>
        <pc:spChg chg="del">
          <ac:chgData name="Lundsgaard, Yolanda M." userId="S::yleeha@lsuhsc.edu::1c45dd09-112d-4655-bd36-6c0293bf62db" providerId="AD" clId="Web-{F69BB547-A0B2-4FC5-97C4-213FA3208621}" dt="2022-02-10T16:56:05.963" v="23"/>
          <ac:spMkLst>
            <pc:docMk/>
            <pc:sldMk cId="2258075722" sldId="279"/>
            <ac:spMk id="3" creationId="{42C44B8B-CAA9-4DB7-9CED-08E182498E2B}"/>
          </ac:spMkLst>
        </pc:spChg>
        <pc:spChg chg="add mod">
          <ac:chgData name="Lundsgaard, Yolanda M." userId="S::yleeha@lsuhsc.edu::1c45dd09-112d-4655-bd36-6c0293bf62db" providerId="AD" clId="Web-{F69BB547-A0B2-4FC5-97C4-213FA3208621}" dt="2022-02-10T17:47:00.399" v="94" actId="20577"/>
          <ac:spMkLst>
            <pc:docMk/>
            <pc:sldMk cId="2258075722" sldId="279"/>
            <ac:spMk id="5" creationId="{B396CB91-FC18-416B-8E3E-27F3E2D6FCAF}"/>
          </ac:spMkLst>
        </pc:spChg>
        <pc:picChg chg="add del mod ord">
          <ac:chgData name="Lundsgaard, Yolanda M." userId="S::yleeha@lsuhsc.edu::1c45dd09-112d-4655-bd36-6c0293bf62db" providerId="AD" clId="Web-{F69BB547-A0B2-4FC5-97C4-213FA3208621}" dt="2022-02-10T17:43:03.688" v="51"/>
          <ac:picMkLst>
            <pc:docMk/>
            <pc:sldMk cId="2258075722" sldId="279"/>
            <ac:picMk id="4" creationId="{0A2ED5D9-2B3F-4ED0-B671-E95AA45FE625}"/>
          </ac:picMkLst>
        </pc:picChg>
      </pc:sldChg>
      <pc:sldChg chg="new del">
        <pc:chgData name="Lundsgaard, Yolanda M." userId="S::yleeha@lsuhsc.edu::1c45dd09-112d-4655-bd36-6c0293bf62db" providerId="AD" clId="Web-{F69BB547-A0B2-4FC5-97C4-213FA3208621}" dt="2022-02-10T16:45:52.200" v="7"/>
        <pc:sldMkLst>
          <pc:docMk/>
          <pc:sldMk cId="4166983880" sldId="279"/>
        </pc:sldMkLst>
      </pc:sldChg>
      <pc:sldChg chg="modSp new">
        <pc:chgData name="Lundsgaard, Yolanda M." userId="S::yleeha@lsuhsc.edu::1c45dd09-112d-4655-bd36-6c0293bf62db" providerId="AD" clId="Web-{F69BB547-A0B2-4FC5-97C4-213FA3208621}" dt="2022-02-10T17:48:37.887" v="104" actId="20577"/>
        <pc:sldMkLst>
          <pc:docMk/>
          <pc:sldMk cId="404867904" sldId="280"/>
        </pc:sldMkLst>
        <pc:spChg chg="mod">
          <ac:chgData name="Lundsgaard, Yolanda M." userId="S::yleeha@lsuhsc.edu::1c45dd09-112d-4655-bd36-6c0293bf62db" providerId="AD" clId="Web-{F69BB547-A0B2-4FC5-97C4-213FA3208621}" dt="2022-02-10T17:48:02.448" v="101" actId="20577"/>
          <ac:spMkLst>
            <pc:docMk/>
            <pc:sldMk cId="404867904" sldId="280"/>
            <ac:spMk id="2" creationId="{EC0EBE6E-3DCC-45BF-A337-5D5D536E6650}"/>
          </ac:spMkLst>
        </pc:spChg>
        <pc:spChg chg="mod">
          <ac:chgData name="Lundsgaard, Yolanda M." userId="S::yleeha@lsuhsc.edu::1c45dd09-112d-4655-bd36-6c0293bf62db" providerId="AD" clId="Web-{F69BB547-A0B2-4FC5-97C4-213FA3208621}" dt="2022-02-10T17:48:37.887" v="104" actId="20577"/>
          <ac:spMkLst>
            <pc:docMk/>
            <pc:sldMk cId="404867904" sldId="280"/>
            <ac:spMk id="3" creationId="{FB0B547B-D34F-4D35-9374-373E617E606A}"/>
          </ac:spMkLst>
        </pc:spChg>
      </pc:sldChg>
      <pc:sldChg chg="modSp new del">
        <pc:chgData name="Lundsgaard, Yolanda M." userId="S::yleeha@lsuhsc.edu::1c45dd09-112d-4655-bd36-6c0293bf62db" providerId="AD" clId="Web-{F69BB547-A0B2-4FC5-97C4-213FA3208621}" dt="2022-02-10T16:49:58.108" v="21"/>
        <pc:sldMkLst>
          <pc:docMk/>
          <pc:sldMk cId="1296086992" sldId="280"/>
        </pc:sldMkLst>
        <pc:spChg chg="mod">
          <ac:chgData name="Lundsgaard, Yolanda M." userId="S::yleeha@lsuhsc.edu::1c45dd09-112d-4655-bd36-6c0293bf62db" providerId="AD" clId="Web-{F69BB547-A0B2-4FC5-97C4-213FA3208621}" dt="2022-02-10T16:49:47.592" v="20" actId="20577"/>
          <ac:spMkLst>
            <pc:docMk/>
            <pc:sldMk cId="1296086992" sldId="280"/>
            <ac:spMk id="2" creationId="{19D7DA13-F06F-4C3A-AB33-C8F0FCA135CF}"/>
          </ac:spMkLst>
        </pc:spChg>
      </pc:sldChg>
      <pc:sldChg chg="modSp new del">
        <pc:chgData name="Lundsgaard, Yolanda M." userId="S::yleeha@lsuhsc.edu::1c45dd09-112d-4655-bd36-6c0293bf62db" providerId="AD" clId="Web-{F69BB547-A0B2-4FC5-97C4-213FA3208621}" dt="2022-02-10T18:10:10.007" v="337"/>
        <pc:sldMkLst>
          <pc:docMk/>
          <pc:sldMk cId="2147708762" sldId="281"/>
        </pc:sldMkLst>
        <pc:spChg chg="mod">
          <ac:chgData name="Lundsgaard, Yolanda M." userId="S::yleeha@lsuhsc.edu::1c45dd09-112d-4655-bd36-6c0293bf62db" providerId="AD" clId="Web-{F69BB547-A0B2-4FC5-97C4-213FA3208621}" dt="2022-02-10T18:09:43.647" v="335" actId="20577"/>
          <ac:spMkLst>
            <pc:docMk/>
            <pc:sldMk cId="2147708762" sldId="281"/>
            <ac:spMk id="2" creationId="{BA4618D1-0181-4B0C-8725-219E9AD6B286}"/>
          </ac:spMkLst>
        </pc:spChg>
      </pc:sldChg>
      <pc:sldChg chg="addSp delSp modSp new">
        <pc:chgData name="Lundsgaard, Yolanda M." userId="S::yleeha@lsuhsc.edu::1c45dd09-112d-4655-bd36-6c0293bf62db" providerId="AD" clId="Web-{F69BB547-A0B2-4FC5-97C4-213FA3208621}" dt="2022-02-10T18:02:43.008" v="236" actId="20577"/>
        <pc:sldMkLst>
          <pc:docMk/>
          <pc:sldMk cId="2325315583" sldId="282"/>
        </pc:sldMkLst>
        <pc:spChg chg="mod">
          <ac:chgData name="Lundsgaard, Yolanda M." userId="S::yleeha@lsuhsc.edu::1c45dd09-112d-4655-bd36-6c0293bf62db" providerId="AD" clId="Web-{F69BB547-A0B2-4FC5-97C4-213FA3208621}" dt="2022-02-10T18:02:43.008" v="236" actId="20577"/>
          <ac:spMkLst>
            <pc:docMk/>
            <pc:sldMk cId="2325315583" sldId="282"/>
            <ac:spMk id="2" creationId="{2AD91D77-CA74-4E42-B2CF-8567D9634AD8}"/>
          </ac:spMkLst>
        </pc:spChg>
        <pc:spChg chg="mod">
          <ac:chgData name="Lundsgaard, Yolanda M." userId="S::yleeha@lsuhsc.edu::1c45dd09-112d-4655-bd36-6c0293bf62db" providerId="AD" clId="Web-{F69BB547-A0B2-4FC5-97C4-213FA3208621}" dt="2022-02-10T18:01:25.615" v="227" actId="20577"/>
          <ac:spMkLst>
            <pc:docMk/>
            <pc:sldMk cId="2325315583" sldId="282"/>
            <ac:spMk id="3" creationId="{51B75B88-B6B1-4C68-8B6A-FE7571823EFE}"/>
          </ac:spMkLst>
        </pc:spChg>
        <pc:spChg chg="del">
          <ac:chgData name="Lundsgaard, Yolanda M." userId="S::yleeha@lsuhsc.edu::1c45dd09-112d-4655-bd36-6c0293bf62db" providerId="AD" clId="Web-{F69BB547-A0B2-4FC5-97C4-213FA3208621}" dt="2022-02-10T17:57:02.653" v="204"/>
          <ac:spMkLst>
            <pc:docMk/>
            <pc:sldMk cId="2325315583" sldId="282"/>
            <ac:spMk id="4" creationId="{239EE790-93BC-4953-AA01-AD919B0883CF}"/>
          </ac:spMkLst>
        </pc:spChg>
        <pc:spChg chg="mod">
          <ac:chgData name="Lundsgaard, Yolanda M." userId="S::yleeha@lsuhsc.edu::1c45dd09-112d-4655-bd36-6c0293bf62db" providerId="AD" clId="Web-{F69BB547-A0B2-4FC5-97C4-213FA3208621}" dt="2022-02-10T18:00:46.317" v="225" actId="14100"/>
          <ac:spMkLst>
            <pc:docMk/>
            <pc:sldMk cId="2325315583" sldId="282"/>
            <ac:spMk id="5" creationId="{12AA7897-FB2F-4A3F-B597-46AB176EBA64}"/>
          </ac:spMkLst>
        </pc:spChg>
        <pc:spChg chg="del mod">
          <ac:chgData name="Lundsgaard, Yolanda M." userId="S::yleeha@lsuhsc.edu::1c45dd09-112d-4655-bd36-6c0293bf62db" providerId="AD" clId="Web-{F69BB547-A0B2-4FC5-97C4-213FA3208621}" dt="2022-02-10T17:57:59.139" v="213"/>
          <ac:spMkLst>
            <pc:docMk/>
            <pc:sldMk cId="2325315583" sldId="282"/>
            <ac:spMk id="6" creationId="{692EA4B2-CCF6-4EAE-B54E-FED8FA97708D}"/>
          </ac:spMkLst>
        </pc:spChg>
        <pc:picChg chg="add mod ord">
          <ac:chgData name="Lundsgaard, Yolanda M." userId="S::yleeha@lsuhsc.edu::1c45dd09-112d-4655-bd36-6c0293bf62db" providerId="AD" clId="Web-{F69BB547-A0B2-4FC5-97C4-213FA3208621}" dt="2022-02-10T18:01:38.881" v="229" actId="14100"/>
          <ac:picMkLst>
            <pc:docMk/>
            <pc:sldMk cId="2325315583" sldId="282"/>
            <ac:picMk id="7" creationId="{51DD5AA8-F13A-4D78-A1CF-06717ECCDDD8}"/>
          </ac:picMkLst>
        </pc:picChg>
        <pc:picChg chg="add mod ord">
          <ac:chgData name="Lundsgaard, Yolanda M." userId="S::yleeha@lsuhsc.edu::1c45dd09-112d-4655-bd36-6c0293bf62db" providerId="AD" clId="Web-{F69BB547-A0B2-4FC5-97C4-213FA3208621}" dt="2022-02-10T18:01:42.303" v="230" actId="1076"/>
          <ac:picMkLst>
            <pc:docMk/>
            <pc:sldMk cId="2325315583" sldId="282"/>
            <ac:picMk id="8" creationId="{76CDCB29-F25C-45FA-AA17-ED73C5443A76}"/>
          </ac:picMkLst>
        </pc:picChg>
        <pc:picChg chg="add mod">
          <ac:chgData name="Lundsgaard, Yolanda M." userId="S::yleeha@lsuhsc.edu::1c45dd09-112d-4655-bd36-6c0293bf62db" providerId="AD" clId="Web-{F69BB547-A0B2-4FC5-97C4-213FA3208621}" dt="2022-02-10T18:01:46.991" v="232" actId="14100"/>
          <ac:picMkLst>
            <pc:docMk/>
            <pc:sldMk cId="2325315583" sldId="282"/>
            <ac:picMk id="9" creationId="{9D6948AF-FCBF-4528-B159-F10EC7184819}"/>
          </ac:picMkLst>
        </pc:picChg>
      </pc:sldChg>
      <pc:sldChg chg="addSp delSp modSp new del">
        <pc:chgData name="Lundsgaard, Yolanda M." userId="S::yleeha@lsuhsc.edu::1c45dd09-112d-4655-bd36-6c0293bf62db" providerId="AD" clId="Web-{F69BB547-A0B2-4FC5-97C4-213FA3208621}" dt="2022-02-10T17:55:44.260" v="159"/>
        <pc:sldMkLst>
          <pc:docMk/>
          <pc:sldMk cId="4275929777" sldId="282"/>
        </pc:sldMkLst>
        <pc:spChg chg="mod">
          <ac:chgData name="Lundsgaard, Yolanda M." userId="S::yleeha@lsuhsc.edu::1c45dd09-112d-4655-bd36-6c0293bf62db" providerId="AD" clId="Web-{F69BB547-A0B2-4FC5-97C4-213FA3208621}" dt="2022-02-10T17:54:22.257" v="148" actId="20577"/>
          <ac:spMkLst>
            <pc:docMk/>
            <pc:sldMk cId="4275929777" sldId="282"/>
            <ac:spMk id="2" creationId="{8E5B62DD-3CBA-419D-B62A-12B496B0147E}"/>
          </ac:spMkLst>
        </pc:spChg>
        <pc:spChg chg="del mod">
          <ac:chgData name="Lundsgaard, Yolanda M." userId="S::yleeha@lsuhsc.edu::1c45dd09-112d-4655-bd36-6c0293bf62db" providerId="AD" clId="Web-{F69BB547-A0B2-4FC5-97C4-213FA3208621}" dt="2022-02-10T17:54:44.493" v="151"/>
          <ac:spMkLst>
            <pc:docMk/>
            <pc:sldMk cId="4275929777" sldId="282"/>
            <ac:spMk id="3" creationId="{AA0AC1C4-83E3-47C1-9E1A-0762B1F19000}"/>
          </ac:spMkLst>
        </pc:spChg>
        <pc:spChg chg="del">
          <ac:chgData name="Lundsgaard, Yolanda M." userId="S::yleeha@lsuhsc.edu::1c45dd09-112d-4655-bd36-6c0293bf62db" providerId="AD" clId="Web-{F69BB547-A0B2-4FC5-97C4-213FA3208621}" dt="2022-02-10T17:51:47.330" v="113"/>
          <ac:spMkLst>
            <pc:docMk/>
            <pc:sldMk cId="4275929777" sldId="282"/>
            <ac:spMk id="4" creationId="{8A98F221-74B9-476B-B994-701705127733}"/>
          </ac:spMkLst>
        </pc:spChg>
        <pc:spChg chg="del mod">
          <ac:chgData name="Lundsgaard, Yolanda M." userId="S::yleeha@lsuhsc.edu::1c45dd09-112d-4655-bd36-6c0293bf62db" providerId="AD" clId="Web-{F69BB547-A0B2-4FC5-97C4-213FA3208621}" dt="2022-02-10T17:55:38.729" v="157"/>
          <ac:spMkLst>
            <pc:docMk/>
            <pc:sldMk cId="4275929777" sldId="282"/>
            <ac:spMk id="5" creationId="{B80893DE-4A7B-476F-A05A-3F831000304E}"/>
          </ac:spMkLst>
        </pc:spChg>
        <pc:spChg chg="del">
          <ac:chgData name="Lundsgaard, Yolanda M." userId="S::yleeha@lsuhsc.edu::1c45dd09-112d-4655-bd36-6c0293bf62db" providerId="AD" clId="Web-{F69BB547-A0B2-4FC5-97C4-213FA3208621}" dt="2022-02-10T17:52:07.409" v="114"/>
          <ac:spMkLst>
            <pc:docMk/>
            <pc:sldMk cId="4275929777" sldId="282"/>
            <ac:spMk id="6" creationId="{F10350B3-E8FE-4CFB-9406-5D5428DF7366}"/>
          </ac:spMkLst>
        </pc:spChg>
        <pc:spChg chg="add del">
          <ac:chgData name="Lundsgaard, Yolanda M." userId="S::yleeha@lsuhsc.edu::1c45dd09-112d-4655-bd36-6c0293bf62db" providerId="AD" clId="Web-{F69BB547-A0B2-4FC5-97C4-213FA3208621}" dt="2022-02-10T17:53:02.130" v="121"/>
          <ac:spMkLst>
            <pc:docMk/>
            <pc:sldMk cId="4275929777" sldId="282"/>
            <ac:spMk id="9" creationId="{EA484FA1-EA78-4219-84D7-1F798B978E25}"/>
          </ac:spMkLst>
        </pc:spChg>
        <pc:spChg chg="add del mod">
          <ac:chgData name="Lundsgaard, Yolanda M." userId="S::yleeha@lsuhsc.edu::1c45dd09-112d-4655-bd36-6c0293bf62db" providerId="AD" clId="Web-{F69BB547-A0B2-4FC5-97C4-213FA3208621}" dt="2022-02-10T17:55:34.244" v="156"/>
          <ac:spMkLst>
            <pc:docMk/>
            <pc:sldMk cId="4275929777" sldId="282"/>
            <ac:spMk id="11" creationId="{D033BC0D-244B-4298-894D-57A31ABDB1B9}"/>
          </ac:spMkLst>
        </pc:spChg>
        <pc:spChg chg="add del mod">
          <ac:chgData name="Lundsgaard, Yolanda M." userId="S::yleeha@lsuhsc.edu::1c45dd09-112d-4655-bd36-6c0293bf62db" providerId="AD" clId="Web-{F69BB547-A0B2-4FC5-97C4-213FA3208621}" dt="2022-02-10T17:55:41.541" v="158"/>
          <ac:spMkLst>
            <pc:docMk/>
            <pc:sldMk cId="4275929777" sldId="282"/>
            <ac:spMk id="13" creationId="{C7AD9059-DBB7-4B7F-9E35-7F3A2B0A865B}"/>
          </ac:spMkLst>
        </pc:spChg>
        <pc:picChg chg="add del mod ord">
          <ac:chgData name="Lundsgaard, Yolanda M." userId="S::yleeha@lsuhsc.edu::1c45dd09-112d-4655-bd36-6c0293bf62db" providerId="AD" clId="Web-{F69BB547-A0B2-4FC5-97C4-213FA3208621}" dt="2022-02-10T17:55:13.525" v="154"/>
          <ac:picMkLst>
            <pc:docMk/>
            <pc:sldMk cId="4275929777" sldId="282"/>
            <ac:picMk id="7" creationId="{9C4AEEC5-5A99-48DD-A069-FCBC08B47EF7}"/>
          </ac:picMkLst>
        </pc:picChg>
        <pc:picChg chg="add del mod ord">
          <ac:chgData name="Lundsgaard, Yolanda M." userId="S::yleeha@lsuhsc.edu::1c45dd09-112d-4655-bd36-6c0293bf62db" providerId="AD" clId="Web-{F69BB547-A0B2-4FC5-97C4-213FA3208621}" dt="2022-02-10T17:55:16.915" v="155"/>
          <ac:picMkLst>
            <pc:docMk/>
            <pc:sldMk cId="4275929777" sldId="282"/>
            <ac:picMk id="8" creationId="{ABD37C31-E811-46E7-9905-EBF595A374C3}"/>
          </ac:picMkLst>
        </pc:picChg>
      </pc:sldChg>
      <pc:sldChg chg="addSp delSp modSp new del ord">
        <pc:chgData name="Lundsgaard, Yolanda M." userId="S::yleeha@lsuhsc.edu::1c45dd09-112d-4655-bd36-6c0293bf62db" providerId="AD" clId="Web-{F69BB547-A0B2-4FC5-97C4-213FA3208621}" dt="2022-02-10T18:07:21.158" v="275"/>
        <pc:sldMkLst>
          <pc:docMk/>
          <pc:sldMk cId="1254298065" sldId="283"/>
        </pc:sldMkLst>
        <pc:spChg chg="add del mod">
          <ac:chgData name="Lundsgaard, Yolanda M." userId="S::yleeha@lsuhsc.edu::1c45dd09-112d-4655-bd36-6c0293bf62db" providerId="AD" clId="Web-{F69BB547-A0B2-4FC5-97C4-213FA3208621}" dt="2022-02-10T18:07:15.736" v="274"/>
          <ac:spMkLst>
            <pc:docMk/>
            <pc:sldMk cId="1254298065" sldId="283"/>
            <ac:spMk id="2" creationId="{BD56795D-1A8E-4477-98A4-F2483823F484}"/>
          </ac:spMkLst>
        </pc:spChg>
      </pc:sldChg>
      <pc:sldChg chg="add replId">
        <pc:chgData name="Lundsgaard, Yolanda M." userId="S::yleeha@lsuhsc.edu::1c45dd09-112d-4655-bd36-6c0293bf62db" providerId="AD" clId="Web-{F69BB547-A0B2-4FC5-97C4-213FA3208621}" dt="2022-02-10T18:10:05.556" v="336"/>
        <pc:sldMkLst>
          <pc:docMk/>
          <pc:sldMk cId="2847543424" sldId="283"/>
        </pc:sldMkLst>
      </pc:sldChg>
      <pc:sldChg chg="addSp delSp modSp new del ord">
        <pc:chgData name="Lundsgaard, Yolanda M." userId="S::yleeha@lsuhsc.edu::1c45dd09-112d-4655-bd36-6c0293bf62db" providerId="AD" clId="Web-{F69BB547-A0B2-4FC5-97C4-213FA3208621}" dt="2022-02-10T18:04:53.543" v="249"/>
        <pc:sldMkLst>
          <pc:docMk/>
          <pc:sldMk cId="3885566984" sldId="283"/>
        </pc:sldMkLst>
        <pc:spChg chg="add del mod">
          <ac:chgData name="Lundsgaard, Yolanda M." userId="S::yleeha@lsuhsc.edu::1c45dd09-112d-4655-bd36-6c0293bf62db" providerId="AD" clId="Web-{F69BB547-A0B2-4FC5-97C4-213FA3208621}" dt="2022-02-10T18:04:05.464" v="243"/>
          <ac:spMkLst>
            <pc:docMk/>
            <pc:sldMk cId="3885566984" sldId="283"/>
            <ac:spMk id="2" creationId="{F6B1C878-5CEB-499F-B456-083FD3EA5F16}"/>
          </ac:spMkLst>
        </pc:spChg>
        <pc:spChg chg="add mod">
          <ac:chgData name="Lundsgaard, Yolanda M." userId="S::yleeha@lsuhsc.edu::1c45dd09-112d-4655-bd36-6c0293bf62db" providerId="AD" clId="Web-{F69BB547-A0B2-4FC5-97C4-213FA3208621}" dt="2022-02-10T18:04:49.668" v="248" actId="14100"/>
          <ac:spMkLst>
            <pc:docMk/>
            <pc:sldMk cId="3885566984" sldId="283"/>
            <ac:spMk id="3" creationId="{AF2980E1-B73B-44FA-90D5-A54CAC473274}"/>
          </ac:spMkLst>
        </pc:spChg>
      </pc:sldChg>
      <pc:sldChg chg="addSp delSp modSp new del mod modClrScheme chgLayout">
        <pc:chgData name="Lundsgaard, Yolanda M." userId="S::yleeha@lsuhsc.edu::1c45dd09-112d-4655-bd36-6c0293bf62db" providerId="AD" clId="Web-{F69BB547-A0B2-4FC5-97C4-213FA3208621}" dt="2022-02-10T18:27:13.368" v="555"/>
        <pc:sldMkLst>
          <pc:docMk/>
          <pc:sldMk cId="781585496" sldId="284"/>
        </pc:sldMkLst>
        <pc:spChg chg="mod">
          <ac:chgData name="Lundsgaard, Yolanda M." userId="S::yleeha@lsuhsc.edu::1c45dd09-112d-4655-bd36-6c0293bf62db" providerId="AD" clId="Web-{F69BB547-A0B2-4FC5-97C4-213FA3208621}" dt="2022-02-10T18:25:28.818" v="547" actId="20577"/>
          <ac:spMkLst>
            <pc:docMk/>
            <pc:sldMk cId="781585496" sldId="284"/>
            <ac:spMk id="2" creationId="{4438D4B5-0A48-44CE-B599-37B42C5F598F}"/>
          </ac:spMkLst>
        </pc:spChg>
        <pc:spChg chg="del mod">
          <ac:chgData name="Lundsgaard, Yolanda M." userId="S::yleeha@lsuhsc.edu::1c45dd09-112d-4655-bd36-6c0293bf62db" providerId="AD" clId="Web-{F69BB547-A0B2-4FC5-97C4-213FA3208621}" dt="2022-02-10T18:21:49.436" v="513"/>
          <ac:spMkLst>
            <pc:docMk/>
            <pc:sldMk cId="781585496" sldId="284"/>
            <ac:spMk id="3" creationId="{7A61121E-A741-42AE-AEE7-6D8FD4C9EFAA}"/>
          </ac:spMkLst>
        </pc:spChg>
        <pc:spChg chg="add del mod">
          <ac:chgData name="Lundsgaard, Yolanda M." userId="S::yleeha@lsuhsc.edu::1c45dd09-112d-4655-bd36-6c0293bf62db" providerId="AD" clId="Web-{F69BB547-A0B2-4FC5-97C4-213FA3208621}" dt="2022-02-10T18:27:08.665" v="554"/>
          <ac:spMkLst>
            <pc:docMk/>
            <pc:sldMk cId="781585496" sldId="284"/>
            <ac:spMk id="6" creationId="{BF661A35-1346-4D61-A00A-20A50D8518B7}"/>
          </ac:spMkLst>
        </pc:spChg>
        <pc:spChg chg="add mod">
          <ac:chgData name="Lundsgaard, Yolanda M." userId="S::yleeha@lsuhsc.edu::1c45dd09-112d-4655-bd36-6c0293bf62db" providerId="AD" clId="Web-{F69BB547-A0B2-4FC5-97C4-213FA3208621}" dt="2022-02-10T18:26:46.258" v="552"/>
          <ac:spMkLst>
            <pc:docMk/>
            <pc:sldMk cId="781585496" sldId="284"/>
            <ac:spMk id="10" creationId="{A94E3753-8D0F-4C06-95EC-768E27BFA346}"/>
          </ac:spMkLst>
        </pc:spChg>
        <pc:picChg chg="add del mod">
          <ac:chgData name="Lundsgaard, Yolanda M." userId="S::yleeha@lsuhsc.edu::1c45dd09-112d-4655-bd36-6c0293bf62db" providerId="AD" clId="Web-{F69BB547-A0B2-4FC5-97C4-213FA3208621}" dt="2022-02-10T18:22:08.843" v="518"/>
          <ac:picMkLst>
            <pc:docMk/>
            <pc:sldMk cId="781585496" sldId="284"/>
            <ac:picMk id="4" creationId="{E353D480-0B56-4113-B328-270088479BC5}"/>
          </ac:picMkLst>
        </pc:picChg>
        <pc:picChg chg="add del mod ord">
          <ac:chgData name="Lundsgaard, Yolanda M." userId="S::yleeha@lsuhsc.edu::1c45dd09-112d-4655-bd36-6c0293bf62db" providerId="AD" clId="Web-{F69BB547-A0B2-4FC5-97C4-213FA3208621}" dt="2022-02-10T18:26:46.258" v="552"/>
          <ac:picMkLst>
            <pc:docMk/>
            <pc:sldMk cId="781585496" sldId="284"/>
            <ac:picMk id="5" creationId="{69277BE1-17B6-4CD8-B786-8CA3D8CDF246}"/>
          </ac:picMkLst>
        </pc:picChg>
        <pc:picChg chg="add del mod">
          <ac:chgData name="Lundsgaard, Yolanda M." userId="S::yleeha@lsuhsc.edu::1c45dd09-112d-4655-bd36-6c0293bf62db" providerId="AD" clId="Web-{F69BB547-A0B2-4FC5-97C4-213FA3208621}" dt="2022-02-10T18:26:48.992" v="553"/>
          <ac:picMkLst>
            <pc:docMk/>
            <pc:sldMk cId="781585496" sldId="284"/>
            <ac:picMk id="7" creationId="{C9AC5372-2190-4454-8615-721BC8C89379}"/>
          </ac:picMkLst>
        </pc:picChg>
        <pc:picChg chg="add mod">
          <ac:chgData name="Lundsgaard, Yolanda M." userId="S::yleeha@lsuhsc.edu::1c45dd09-112d-4655-bd36-6c0293bf62db" providerId="AD" clId="Web-{F69BB547-A0B2-4FC5-97C4-213FA3208621}" dt="2022-02-10T18:26:38.148" v="551" actId="1076"/>
          <ac:picMkLst>
            <pc:docMk/>
            <pc:sldMk cId="781585496" sldId="284"/>
            <ac:picMk id="8" creationId="{CF4EE2A0-2B2B-471A-B266-0200F6ADF25F}"/>
          </ac:picMkLst>
        </pc:picChg>
      </pc:sldChg>
      <pc:sldChg chg="modSp new">
        <pc:chgData name="Lundsgaard, Yolanda M." userId="S::yleeha@lsuhsc.edu::1c45dd09-112d-4655-bd36-6c0293bf62db" providerId="AD" clId="Web-{F69BB547-A0B2-4FC5-97C4-213FA3208621}" dt="2022-02-10T18:28:13.433" v="585" actId="20577"/>
        <pc:sldMkLst>
          <pc:docMk/>
          <pc:sldMk cId="2363457455" sldId="285"/>
        </pc:sldMkLst>
        <pc:spChg chg="mod">
          <ac:chgData name="Lundsgaard, Yolanda M." userId="S::yleeha@lsuhsc.edu::1c45dd09-112d-4655-bd36-6c0293bf62db" providerId="AD" clId="Web-{F69BB547-A0B2-4FC5-97C4-213FA3208621}" dt="2022-02-10T18:28:13.433" v="585" actId="20577"/>
          <ac:spMkLst>
            <pc:docMk/>
            <pc:sldMk cId="2363457455" sldId="285"/>
            <ac:spMk id="2" creationId="{E251AB43-7243-4831-AA99-D9A6E894A34C}"/>
          </ac:spMkLst>
        </pc:spChg>
        <pc:spChg chg="mod">
          <ac:chgData name="Lundsgaard, Yolanda M." userId="S::yleeha@lsuhsc.edu::1c45dd09-112d-4655-bd36-6c0293bf62db" providerId="AD" clId="Web-{F69BB547-A0B2-4FC5-97C4-213FA3208621}" dt="2022-02-10T18:20:13.870" v="508" actId="20577"/>
          <ac:spMkLst>
            <pc:docMk/>
            <pc:sldMk cId="2363457455" sldId="285"/>
            <ac:spMk id="3" creationId="{A9B1F95A-ED89-4F0F-A475-5E93CA4390D4}"/>
          </ac:spMkLst>
        </pc:spChg>
      </pc:sldChg>
      <pc:sldChg chg="modSp new">
        <pc:chgData name="Lundsgaard, Yolanda M." userId="S::yleeha@lsuhsc.edu::1c45dd09-112d-4655-bd36-6c0293bf62db" providerId="AD" clId="Web-{F69BB547-A0B2-4FC5-97C4-213FA3208621}" dt="2022-02-10T18:27:58.651" v="584" actId="20577"/>
        <pc:sldMkLst>
          <pc:docMk/>
          <pc:sldMk cId="974640498" sldId="287"/>
        </pc:sldMkLst>
        <pc:spChg chg="mod">
          <ac:chgData name="Lundsgaard, Yolanda M." userId="S::yleeha@lsuhsc.edu::1c45dd09-112d-4655-bd36-6c0293bf62db" providerId="AD" clId="Web-{F69BB547-A0B2-4FC5-97C4-213FA3208621}" dt="2022-02-10T18:27:41.525" v="569" actId="20577"/>
          <ac:spMkLst>
            <pc:docMk/>
            <pc:sldMk cId="974640498" sldId="287"/>
            <ac:spMk id="2" creationId="{C2916817-9348-400F-BD89-D7DD8EA9AC15}"/>
          </ac:spMkLst>
        </pc:spChg>
        <pc:spChg chg="mod">
          <ac:chgData name="Lundsgaard, Yolanda M." userId="S::yleeha@lsuhsc.edu::1c45dd09-112d-4655-bd36-6c0293bf62db" providerId="AD" clId="Web-{F69BB547-A0B2-4FC5-97C4-213FA3208621}" dt="2022-02-10T18:27:58.651" v="584" actId="20577"/>
          <ac:spMkLst>
            <pc:docMk/>
            <pc:sldMk cId="974640498" sldId="287"/>
            <ac:spMk id="3" creationId="{40D51E3E-BDDC-4841-90B3-F323EC380DEA}"/>
          </ac:spMkLst>
        </pc:spChg>
      </pc:sldChg>
      <pc:sldChg chg="modSp new">
        <pc:chgData name="Lundsgaard, Yolanda M." userId="S::yleeha@lsuhsc.edu::1c45dd09-112d-4655-bd36-6c0293bf62db" providerId="AD" clId="Web-{F69BB547-A0B2-4FC5-97C4-213FA3208621}" dt="2022-02-10T18:33:59.506" v="779" actId="20577"/>
        <pc:sldMkLst>
          <pc:docMk/>
          <pc:sldMk cId="4167896082" sldId="288"/>
        </pc:sldMkLst>
        <pc:spChg chg="mod">
          <ac:chgData name="Lundsgaard, Yolanda M." userId="S::yleeha@lsuhsc.edu::1c45dd09-112d-4655-bd36-6c0293bf62db" providerId="AD" clId="Web-{F69BB547-A0B2-4FC5-97C4-213FA3208621}" dt="2022-02-10T18:29:11.106" v="627" actId="20577"/>
          <ac:spMkLst>
            <pc:docMk/>
            <pc:sldMk cId="4167896082" sldId="288"/>
            <ac:spMk id="2" creationId="{06B60061-C74D-4382-8AE7-D2A919D5EF03}"/>
          </ac:spMkLst>
        </pc:spChg>
        <pc:spChg chg="mod">
          <ac:chgData name="Lundsgaard, Yolanda M." userId="S::yleeha@lsuhsc.edu::1c45dd09-112d-4655-bd36-6c0293bf62db" providerId="AD" clId="Web-{F69BB547-A0B2-4FC5-97C4-213FA3208621}" dt="2022-02-10T18:33:59.506" v="779" actId="20577"/>
          <ac:spMkLst>
            <pc:docMk/>
            <pc:sldMk cId="4167896082" sldId="288"/>
            <ac:spMk id="3" creationId="{9C8C1398-559E-4444-A46C-FEA8D916A443}"/>
          </ac:spMkLst>
        </pc:spChg>
      </pc:sldChg>
      <pc:sldChg chg="modSp new">
        <pc:chgData name="Lundsgaard, Yolanda M." userId="S::yleeha@lsuhsc.edu::1c45dd09-112d-4655-bd36-6c0293bf62db" providerId="AD" clId="Web-{F69BB547-A0B2-4FC5-97C4-213FA3208621}" dt="2022-02-10T18:35:45.510" v="813" actId="20577"/>
        <pc:sldMkLst>
          <pc:docMk/>
          <pc:sldMk cId="4080239240" sldId="289"/>
        </pc:sldMkLst>
        <pc:spChg chg="mod">
          <ac:chgData name="Lundsgaard, Yolanda M." userId="S::yleeha@lsuhsc.edu::1c45dd09-112d-4655-bd36-6c0293bf62db" providerId="AD" clId="Web-{F69BB547-A0B2-4FC5-97C4-213FA3208621}" dt="2022-02-10T18:35:45.510" v="813" actId="20577"/>
          <ac:spMkLst>
            <pc:docMk/>
            <pc:sldMk cId="4080239240" sldId="289"/>
            <ac:spMk id="2" creationId="{054390E6-6CD5-42F3-A0B8-0125658CCDF4}"/>
          </ac:spMkLst>
        </pc:spChg>
      </pc:sldChg>
    </pc:docChg>
  </pc:docChgLst>
  <pc:docChgLst>
    <pc:chgData name="Lincoln, Treva E." userId="S::tlinco@lsuhsc.edu::cb770d70-1783-4dd9-a92e-b13f9f754538" providerId="AD" clId="Web-{32E756A0-18D4-4680-9BC4-CBDB95AB8C5B}"/>
    <pc:docChg chg="addSld delSld modSld">
      <pc:chgData name="Lincoln, Treva E." userId="S::tlinco@lsuhsc.edu::cb770d70-1783-4dd9-a92e-b13f9f754538" providerId="AD" clId="Web-{32E756A0-18D4-4680-9BC4-CBDB95AB8C5B}" dt="2022-02-08T22:25:34.039" v="134"/>
      <pc:docMkLst>
        <pc:docMk/>
      </pc:docMkLst>
      <pc:sldChg chg="modSp new">
        <pc:chgData name="Lincoln, Treva E." userId="S::tlinco@lsuhsc.edu::cb770d70-1783-4dd9-a92e-b13f9f754538" providerId="AD" clId="Web-{32E756A0-18D4-4680-9BC4-CBDB95AB8C5B}" dt="2022-02-08T22:24:55.194" v="124" actId="20577"/>
        <pc:sldMkLst>
          <pc:docMk/>
          <pc:sldMk cId="170111852" sldId="275"/>
        </pc:sldMkLst>
        <pc:spChg chg="mod">
          <ac:chgData name="Lincoln, Treva E." userId="S::tlinco@lsuhsc.edu::cb770d70-1783-4dd9-a92e-b13f9f754538" providerId="AD" clId="Web-{32E756A0-18D4-4680-9BC4-CBDB95AB8C5B}" dt="2022-02-08T22:17:56.352" v="14" actId="20577"/>
          <ac:spMkLst>
            <pc:docMk/>
            <pc:sldMk cId="170111852" sldId="275"/>
            <ac:spMk id="2" creationId="{373D156D-1C75-4663-8492-AF1330752BD2}"/>
          </ac:spMkLst>
        </pc:spChg>
        <pc:spChg chg="mod">
          <ac:chgData name="Lincoln, Treva E." userId="S::tlinco@lsuhsc.edu::cb770d70-1783-4dd9-a92e-b13f9f754538" providerId="AD" clId="Web-{32E756A0-18D4-4680-9BC4-CBDB95AB8C5B}" dt="2022-02-08T22:24:55.194" v="124" actId="20577"/>
          <ac:spMkLst>
            <pc:docMk/>
            <pc:sldMk cId="170111852" sldId="275"/>
            <ac:spMk id="3" creationId="{C439788B-0D1E-4BFB-A7A6-6F70CB7AA8E1}"/>
          </ac:spMkLst>
        </pc:spChg>
      </pc:sldChg>
      <pc:sldChg chg="modSp new">
        <pc:chgData name="Lincoln, Treva E." userId="S::tlinco@lsuhsc.edu::cb770d70-1783-4dd9-a92e-b13f9f754538" providerId="AD" clId="Web-{32E756A0-18D4-4680-9BC4-CBDB95AB8C5B}" dt="2022-02-08T22:25:13.148" v="132" actId="20577"/>
        <pc:sldMkLst>
          <pc:docMk/>
          <pc:sldMk cId="3946796300" sldId="276"/>
        </pc:sldMkLst>
        <pc:spChg chg="mod">
          <ac:chgData name="Lincoln, Treva E." userId="S::tlinco@lsuhsc.edu::cb770d70-1783-4dd9-a92e-b13f9f754538" providerId="AD" clId="Web-{32E756A0-18D4-4680-9BC4-CBDB95AB8C5B}" dt="2022-02-08T22:25:13.148" v="132" actId="20577"/>
          <ac:spMkLst>
            <pc:docMk/>
            <pc:sldMk cId="3946796300" sldId="276"/>
            <ac:spMk id="2" creationId="{F8EA3C5D-6C87-4906-9288-CA51A6EDD974}"/>
          </ac:spMkLst>
        </pc:spChg>
      </pc:sldChg>
      <pc:sldChg chg="new del">
        <pc:chgData name="Lincoln, Treva E." userId="S::tlinco@lsuhsc.edu::cb770d70-1783-4dd9-a92e-b13f9f754538" providerId="AD" clId="Web-{32E756A0-18D4-4680-9BC4-CBDB95AB8C5B}" dt="2022-02-08T22:25:34.039" v="134"/>
        <pc:sldMkLst>
          <pc:docMk/>
          <pc:sldMk cId="4131384773" sldId="277"/>
        </pc:sldMkLst>
      </pc:sldChg>
    </pc:docChg>
  </pc:docChgLst>
  <pc:docChgLst>
    <pc:chgData name="Lincoln, Treva E." userId="S::tlinco@lsuhsc.edu::cb770d70-1783-4dd9-a92e-b13f9f754538" providerId="AD" clId="Web-{09196EA5-301A-464E-AF83-9818936C82B5}"/>
    <pc:docChg chg="addSld delSld modSld sldOrd">
      <pc:chgData name="Lincoln, Treva E." userId="S::tlinco@lsuhsc.edu::cb770d70-1783-4dd9-a92e-b13f9f754538" providerId="AD" clId="Web-{09196EA5-301A-464E-AF83-9818936C82B5}" dt="2022-02-15T14:58:32.581" v="621" actId="20577"/>
      <pc:docMkLst>
        <pc:docMk/>
      </pc:docMkLst>
      <pc:sldChg chg="del">
        <pc:chgData name="Lincoln, Treva E." userId="S::tlinco@lsuhsc.edu::cb770d70-1783-4dd9-a92e-b13f9f754538" providerId="AD" clId="Web-{09196EA5-301A-464E-AF83-9818936C82B5}" dt="2022-02-15T14:44:13.552" v="6"/>
        <pc:sldMkLst>
          <pc:docMk/>
          <pc:sldMk cId="4229405308" sldId="278"/>
        </pc:sldMkLst>
      </pc:sldChg>
      <pc:sldChg chg="modSp ord">
        <pc:chgData name="Lincoln, Treva E." userId="S::tlinco@lsuhsc.edu::cb770d70-1783-4dd9-a92e-b13f9f754538" providerId="AD" clId="Web-{09196EA5-301A-464E-AF83-9818936C82B5}" dt="2022-02-15T14:58:32.581" v="621" actId="20577"/>
        <pc:sldMkLst>
          <pc:docMk/>
          <pc:sldMk cId="2847543424" sldId="283"/>
        </pc:sldMkLst>
        <pc:spChg chg="mod">
          <ac:chgData name="Lincoln, Treva E." userId="S::tlinco@lsuhsc.edu::cb770d70-1783-4dd9-a92e-b13f9f754538" providerId="AD" clId="Web-{09196EA5-301A-464E-AF83-9818936C82B5}" dt="2022-02-15T14:55:13.805" v="349" actId="20577"/>
          <ac:spMkLst>
            <pc:docMk/>
            <pc:sldMk cId="2847543424" sldId="283"/>
            <ac:spMk id="2" creationId="{373D156D-1C75-4663-8492-AF1330752BD2}"/>
          </ac:spMkLst>
        </pc:spChg>
        <pc:spChg chg="mod">
          <ac:chgData name="Lincoln, Treva E." userId="S::tlinco@lsuhsc.edu::cb770d70-1783-4dd9-a92e-b13f9f754538" providerId="AD" clId="Web-{09196EA5-301A-464E-AF83-9818936C82B5}" dt="2022-02-15T14:58:32.581" v="621" actId="20577"/>
          <ac:spMkLst>
            <pc:docMk/>
            <pc:sldMk cId="2847543424" sldId="283"/>
            <ac:spMk id="3" creationId="{C439788B-0D1E-4BFB-A7A6-6F70CB7AA8E1}"/>
          </ac:spMkLst>
        </pc:spChg>
      </pc:sldChg>
      <pc:sldChg chg="del">
        <pc:chgData name="Lincoln, Treva E." userId="S::tlinco@lsuhsc.edu::cb770d70-1783-4dd9-a92e-b13f9f754538" providerId="AD" clId="Web-{09196EA5-301A-464E-AF83-9818936C82B5}" dt="2022-02-15T14:44:15.427" v="7"/>
        <pc:sldMkLst>
          <pc:docMk/>
          <pc:sldMk cId="2179040151" sldId="286"/>
        </pc:sldMkLst>
      </pc:sldChg>
      <pc:sldChg chg="del">
        <pc:chgData name="Lincoln, Treva E." userId="S::tlinco@lsuhsc.edu::cb770d70-1783-4dd9-a92e-b13f9f754538" providerId="AD" clId="Web-{09196EA5-301A-464E-AF83-9818936C82B5}" dt="2022-02-15T14:44:17.036" v="8"/>
        <pc:sldMkLst>
          <pc:docMk/>
          <pc:sldMk cId="2150229192" sldId="314"/>
        </pc:sldMkLst>
      </pc:sldChg>
      <pc:sldChg chg="modSp">
        <pc:chgData name="Lincoln, Treva E." userId="S::tlinco@lsuhsc.edu::cb770d70-1783-4dd9-a92e-b13f9f754538" providerId="AD" clId="Web-{09196EA5-301A-464E-AF83-9818936C82B5}" dt="2022-02-15T14:43:58.629" v="5" actId="20577"/>
        <pc:sldMkLst>
          <pc:docMk/>
          <pc:sldMk cId="3113299866" sldId="318"/>
        </pc:sldMkLst>
        <pc:spChg chg="mod">
          <ac:chgData name="Lincoln, Treva E." userId="S::tlinco@lsuhsc.edu::cb770d70-1783-4dd9-a92e-b13f9f754538" providerId="AD" clId="Web-{09196EA5-301A-464E-AF83-9818936C82B5}" dt="2022-02-15T14:43:58.629" v="5" actId="20577"/>
          <ac:spMkLst>
            <pc:docMk/>
            <pc:sldMk cId="3113299866" sldId="318"/>
            <ac:spMk id="3" creationId="{27F2219B-5243-479D-8D11-907E6B4F0E87}"/>
          </ac:spMkLst>
        </pc:spChg>
      </pc:sldChg>
      <pc:sldChg chg="del">
        <pc:chgData name="Lincoln, Treva E." userId="S::tlinco@lsuhsc.edu::cb770d70-1783-4dd9-a92e-b13f9f754538" providerId="AD" clId="Web-{09196EA5-301A-464E-AF83-9818936C82B5}" dt="2022-02-15T14:44:18.630" v="9"/>
        <pc:sldMkLst>
          <pc:docMk/>
          <pc:sldMk cId="3321393748" sldId="324"/>
        </pc:sldMkLst>
      </pc:sldChg>
      <pc:sldChg chg="add replId">
        <pc:chgData name="Lincoln, Treva E." userId="S::tlinco@lsuhsc.edu::cb770d70-1783-4dd9-a92e-b13f9f754538" providerId="AD" clId="Web-{09196EA5-301A-464E-AF83-9818936C82B5}" dt="2022-02-15T14:43:25.768" v="0"/>
        <pc:sldMkLst>
          <pc:docMk/>
          <pc:sldMk cId="3118313297" sldId="325"/>
        </pc:sldMkLst>
      </pc:sldChg>
      <pc:sldChg chg="add replId">
        <pc:chgData name="Lincoln, Treva E." userId="S::tlinco@lsuhsc.edu::cb770d70-1783-4dd9-a92e-b13f9f754538" providerId="AD" clId="Web-{09196EA5-301A-464E-AF83-9818936C82B5}" dt="2022-02-15T14:43:25.971" v="1"/>
        <pc:sldMkLst>
          <pc:docMk/>
          <pc:sldMk cId="2411927909" sldId="326"/>
        </pc:sldMkLst>
      </pc:sldChg>
      <pc:sldChg chg="add replId">
        <pc:chgData name="Lincoln, Treva E." userId="S::tlinco@lsuhsc.edu::cb770d70-1783-4dd9-a92e-b13f9f754538" providerId="AD" clId="Web-{09196EA5-301A-464E-AF83-9818936C82B5}" dt="2022-02-15T14:43:26.127" v="2"/>
        <pc:sldMkLst>
          <pc:docMk/>
          <pc:sldMk cId="2679271680" sldId="327"/>
        </pc:sldMkLst>
      </pc:sldChg>
      <pc:sldChg chg="modSp add replId">
        <pc:chgData name="Lincoln, Treva E." userId="S::tlinco@lsuhsc.edu::cb770d70-1783-4dd9-a92e-b13f9f754538" providerId="AD" clId="Web-{09196EA5-301A-464E-AF83-9818936C82B5}" dt="2022-02-15T14:47:12.155" v="14" actId="20577"/>
        <pc:sldMkLst>
          <pc:docMk/>
          <pc:sldMk cId="1924613789" sldId="328"/>
        </pc:sldMkLst>
        <pc:spChg chg="mod">
          <ac:chgData name="Lincoln, Treva E." userId="S::tlinco@lsuhsc.edu::cb770d70-1783-4dd9-a92e-b13f9f754538" providerId="AD" clId="Web-{09196EA5-301A-464E-AF83-9818936C82B5}" dt="2022-02-15T14:47:12.155" v="14" actId="20577"/>
          <ac:spMkLst>
            <pc:docMk/>
            <pc:sldMk cId="1924613789" sldId="328"/>
            <ac:spMk id="7" creationId="{6375835C-400A-457D-B5D3-E11E68CCBF5E}"/>
          </ac:spMkLst>
        </pc:spChg>
      </pc:sldChg>
    </pc:docChg>
  </pc:docChgLst>
  <pc:docChgLst>
    <pc:chgData name="Lincoln, Treva E." userId="S::tlinco@lsuhsc.edu::cb770d70-1783-4dd9-a92e-b13f9f754538" providerId="AD" clId="Web-{2ACC6467-CB11-415E-8F64-931B1E38DDFB}"/>
    <pc:docChg chg="addSld modSld sldOrd">
      <pc:chgData name="Lincoln, Treva E." userId="S::tlinco@lsuhsc.edu::cb770d70-1783-4dd9-a92e-b13f9f754538" providerId="AD" clId="Web-{2ACC6467-CB11-415E-8F64-931B1E38DDFB}" dt="2022-02-10T19:00:13.445" v="378" actId="1076"/>
      <pc:docMkLst>
        <pc:docMk/>
      </pc:docMkLst>
      <pc:sldChg chg="delSp modSp ord">
        <pc:chgData name="Lincoln, Treva E." userId="S::tlinco@lsuhsc.edu::cb770d70-1783-4dd9-a92e-b13f9f754538" providerId="AD" clId="Web-{2ACC6467-CB11-415E-8F64-931B1E38DDFB}" dt="2022-02-10T17:50:27.367" v="345" actId="20577"/>
        <pc:sldMkLst>
          <pc:docMk/>
          <pc:sldMk cId="4229405308" sldId="278"/>
        </pc:sldMkLst>
        <pc:spChg chg="mod">
          <ac:chgData name="Lincoln, Treva E." userId="S::tlinco@lsuhsc.edu::cb770d70-1783-4dd9-a92e-b13f9f754538" providerId="AD" clId="Web-{2ACC6467-CB11-415E-8F64-931B1E38DDFB}" dt="2022-02-10T17:50:27.367" v="345" actId="20577"/>
          <ac:spMkLst>
            <pc:docMk/>
            <pc:sldMk cId="4229405308" sldId="278"/>
            <ac:spMk id="2" creationId="{A4037638-62B3-46D7-B0C4-24FD4442D60F}"/>
          </ac:spMkLst>
        </pc:spChg>
        <pc:spChg chg="del">
          <ac:chgData name="Lincoln, Treva E." userId="S::tlinco@lsuhsc.edu::cb770d70-1783-4dd9-a92e-b13f9f754538" providerId="AD" clId="Web-{2ACC6467-CB11-415E-8F64-931B1E38DDFB}" dt="2022-02-10T17:26:26.158" v="4"/>
          <ac:spMkLst>
            <pc:docMk/>
            <pc:sldMk cId="4229405308" sldId="278"/>
            <ac:spMk id="4" creationId="{97097A8E-3F5C-4474-8A7E-BCB22195BF32}"/>
          </ac:spMkLst>
        </pc:spChg>
        <pc:spChg chg="mod">
          <ac:chgData name="Lincoln, Treva E." userId="S::tlinco@lsuhsc.edu::cb770d70-1783-4dd9-a92e-b13f9f754538" providerId="AD" clId="Web-{2ACC6467-CB11-415E-8F64-931B1E38DDFB}" dt="2022-02-10T17:50:23.149" v="334" actId="20577"/>
          <ac:spMkLst>
            <pc:docMk/>
            <pc:sldMk cId="4229405308" sldId="278"/>
            <ac:spMk id="7" creationId="{6375835C-400A-457D-B5D3-E11E68CCBF5E}"/>
          </ac:spMkLst>
        </pc:spChg>
      </pc:sldChg>
      <pc:sldChg chg="modSp new">
        <pc:chgData name="Lincoln, Treva E." userId="S::tlinco@lsuhsc.edu::cb770d70-1783-4dd9-a92e-b13f9f754538" providerId="AD" clId="Web-{2ACC6467-CB11-415E-8F64-931B1E38DDFB}" dt="2022-02-10T18:20:46.694" v="372" actId="20577"/>
        <pc:sldMkLst>
          <pc:docMk/>
          <pc:sldMk cId="2179040151" sldId="286"/>
        </pc:sldMkLst>
        <pc:spChg chg="mod">
          <ac:chgData name="Lincoln, Treva E." userId="S::tlinco@lsuhsc.edu::cb770d70-1783-4dd9-a92e-b13f9f754538" providerId="AD" clId="Web-{2ACC6467-CB11-415E-8F64-931B1E38DDFB}" dt="2022-02-10T18:20:46.694" v="372" actId="20577"/>
          <ac:spMkLst>
            <pc:docMk/>
            <pc:sldMk cId="2179040151" sldId="286"/>
            <ac:spMk id="2" creationId="{190E9656-C816-49D5-8DFB-F55A2C084F2B}"/>
          </ac:spMkLst>
        </pc:spChg>
      </pc:sldChg>
      <pc:sldChg chg="delSp modSp new">
        <pc:chgData name="Lincoln, Treva E." userId="S::tlinco@lsuhsc.edu::cb770d70-1783-4dd9-a92e-b13f9f754538" providerId="AD" clId="Web-{2ACC6467-CB11-415E-8F64-931B1E38DDFB}" dt="2022-02-10T19:00:13.445" v="378" actId="1076"/>
        <pc:sldMkLst>
          <pc:docMk/>
          <pc:sldMk cId="3837152195" sldId="291"/>
        </pc:sldMkLst>
        <pc:spChg chg="mod">
          <ac:chgData name="Lincoln, Treva E." userId="S::tlinco@lsuhsc.edu::cb770d70-1783-4dd9-a92e-b13f9f754538" providerId="AD" clId="Web-{2ACC6467-CB11-415E-8F64-931B1E38DDFB}" dt="2022-02-10T18:59:53.070" v="375" actId="20577"/>
          <ac:spMkLst>
            <pc:docMk/>
            <pc:sldMk cId="3837152195" sldId="291"/>
            <ac:spMk id="2" creationId="{E127DDEF-12C3-49B7-AFF7-DDB890358C11}"/>
          </ac:spMkLst>
        </pc:spChg>
        <pc:spChg chg="mod">
          <ac:chgData name="Lincoln, Treva E." userId="S::tlinco@lsuhsc.edu::cb770d70-1783-4dd9-a92e-b13f9f754538" providerId="AD" clId="Web-{2ACC6467-CB11-415E-8F64-931B1E38DDFB}" dt="2022-02-10T19:00:13.445" v="378" actId="1076"/>
          <ac:spMkLst>
            <pc:docMk/>
            <pc:sldMk cId="3837152195" sldId="291"/>
            <ac:spMk id="3" creationId="{091CA528-B949-4722-AA8A-18B76C4AACD9}"/>
          </ac:spMkLst>
        </pc:spChg>
        <pc:spChg chg="del">
          <ac:chgData name="Lincoln, Treva E." userId="S::tlinco@lsuhsc.edu::cb770d70-1783-4dd9-a92e-b13f9f754538" providerId="AD" clId="Web-{2ACC6467-CB11-415E-8F64-931B1E38DDFB}" dt="2022-02-10T19:00:03.742" v="376"/>
          <ac:spMkLst>
            <pc:docMk/>
            <pc:sldMk cId="3837152195" sldId="291"/>
            <ac:spMk id="4" creationId="{E3E24227-DEE4-4F08-9485-479B012F7A13}"/>
          </ac:spMkLst>
        </pc:spChg>
      </pc:sldChg>
    </pc:docChg>
  </pc:docChgLst>
  <pc:docChgLst>
    <pc:chgData name="Cain, Julie" userId="S::jcain2@lsuhsc.edu::7031a6ef-8aea-406a-920b-c69685458425" providerId="AD" clId="Web-{FC8C0BFE-BE83-407F-ADC9-65484E2036B0}"/>
    <pc:docChg chg="modSld sldOrd">
      <pc:chgData name="Cain, Julie" userId="S::jcain2@lsuhsc.edu::7031a6ef-8aea-406a-920b-c69685458425" providerId="AD" clId="Web-{FC8C0BFE-BE83-407F-ADC9-65484E2036B0}" dt="2022-02-15T14:33:59.704" v="7"/>
      <pc:docMkLst>
        <pc:docMk/>
      </pc:docMkLst>
      <pc:sldChg chg="modSp ord">
        <pc:chgData name="Cain, Julie" userId="S::jcain2@lsuhsc.edu::7031a6ef-8aea-406a-920b-c69685458425" providerId="AD" clId="Web-{FC8C0BFE-BE83-407F-ADC9-65484E2036B0}" dt="2022-02-15T14:33:40.218" v="5"/>
        <pc:sldMkLst>
          <pc:docMk/>
          <pc:sldMk cId="2733414851" sldId="271"/>
        </pc:sldMkLst>
        <pc:spChg chg="mod">
          <ac:chgData name="Cain, Julie" userId="S::jcain2@lsuhsc.edu::7031a6ef-8aea-406a-920b-c69685458425" providerId="AD" clId="Web-{FC8C0BFE-BE83-407F-ADC9-65484E2036B0}" dt="2022-02-15T14:32:40.027" v="3" actId="20577"/>
          <ac:spMkLst>
            <pc:docMk/>
            <pc:sldMk cId="2733414851" sldId="271"/>
            <ac:spMk id="11" creationId="{3EF03A1E-0734-4199-9AEA-870E166A444C}"/>
          </ac:spMkLst>
        </pc:spChg>
      </pc:sldChg>
      <pc:sldChg chg="ord">
        <pc:chgData name="Cain, Julie" userId="S::jcain2@lsuhsc.edu::7031a6ef-8aea-406a-920b-c69685458425" providerId="AD" clId="Web-{FC8C0BFE-BE83-407F-ADC9-65484E2036B0}" dt="2022-02-15T14:33:59.704" v="7"/>
        <pc:sldMkLst>
          <pc:docMk/>
          <pc:sldMk cId="868263917" sldId="274"/>
        </pc:sldMkLst>
      </pc:sldChg>
    </pc:docChg>
  </pc:docChgLst>
  <pc:docChgLst>
    <pc:chgData name="Lundsgaard, Yolanda M." userId="S::yleeha@lsuhsc.edu::1c45dd09-112d-4655-bd36-6c0293bf62db" providerId="AD" clId="Web-{81B4235E-13F1-4A5E-9380-88A277FF24DE}"/>
    <pc:docChg chg="modSld">
      <pc:chgData name="Lundsgaard, Yolanda M." userId="S::yleeha@lsuhsc.edu::1c45dd09-112d-4655-bd36-6c0293bf62db" providerId="AD" clId="Web-{81B4235E-13F1-4A5E-9380-88A277FF24DE}" dt="2022-02-10T18:43:10.165" v="148" actId="20577"/>
      <pc:docMkLst>
        <pc:docMk/>
      </pc:docMkLst>
      <pc:sldChg chg="modSp">
        <pc:chgData name="Lundsgaard, Yolanda M." userId="S::yleeha@lsuhsc.edu::1c45dd09-112d-4655-bd36-6c0293bf62db" providerId="AD" clId="Web-{81B4235E-13F1-4A5E-9380-88A277FF24DE}" dt="2022-02-10T18:38:47.181" v="23" actId="20577"/>
        <pc:sldMkLst>
          <pc:docMk/>
          <pc:sldMk cId="3882813436" sldId="256"/>
        </pc:sldMkLst>
        <pc:spChg chg="mod">
          <ac:chgData name="Lundsgaard, Yolanda M." userId="S::yleeha@lsuhsc.edu::1c45dd09-112d-4655-bd36-6c0293bf62db" providerId="AD" clId="Web-{81B4235E-13F1-4A5E-9380-88A277FF24DE}" dt="2022-02-10T18:38:27.868" v="10" actId="1076"/>
          <ac:spMkLst>
            <pc:docMk/>
            <pc:sldMk cId="3882813436" sldId="256"/>
            <ac:spMk id="2" creationId="{964AC16C-7E1D-49C7-8F1B-6A2489C2BD8E}"/>
          </ac:spMkLst>
        </pc:spChg>
        <pc:spChg chg="mod">
          <ac:chgData name="Lundsgaard, Yolanda M." userId="S::yleeha@lsuhsc.edu::1c45dd09-112d-4655-bd36-6c0293bf62db" providerId="AD" clId="Web-{81B4235E-13F1-4A5E-9380-88A277FF24DE}" dt="2022-02-10T18:38:47.181" v="23" actId="20577"/>
          <ac:spMkLst>
            <pc:docMk/>
            <pc:sldMk cId="3882813436" sldId="256"/>
            <ac:spMk id="3" creationId="{0A226860-FD19-4C32-B612-71866314E36E}"/>
          </ac:spMkLst>
        </pc:spChg>
      </pc:sldChg>
      <pc:sldChg chg="modSp">
        <pc:chgData name="Lundsgaard, Yolanda M." userId="S::yleeha@lsuhsc.edu::1c45dd09-112d-4655-bd36-6c0293bf62db" providerId="AD" clId="Web-{81B4235E-13F1-4A5E-9380-88A277FF24DE}" dt="2022-02-10T18:43:10.165" v="148" actId="20577"/>
        <pc:sldMkLst>
          <pc:docMk/>
          <pc:sldMk cId="4229405308" sldId="278"/>
        </pc:sldMkLst>
        <pc:spChg chg="mod">
          <ac:chgData name="Lundsgaard, Yolanda M." userId="S::yleeha@lsuhsc.edu::1c45dd09-112d-4655-bd36-6c0293bf62db" providerId="AD" clId="Web-{81B4235E-13F1-4A5E-9380-88A277FF24DE}" dt="2022-02-10T18:43:10.165" v="148" actId="20577"/>
          <ac:spMkLst>
            <pc:docMk/>
            <pc:sldMk cId="4229405308" sldId="278"/>
            <ac:spMk id="7" creationId="{6375835C-400A-457D-B5D3-E11E68CCBF5E}"/>
          </ac:spMkLst>
        </pc:spChg>
      </pc:sldChg>
    </pc:docChg>
  </pc:docChgLst>
  <pc:docChgLst>
    <pc:chgData name="Lincoln, Treva E." userId="S::tlinco@lsuhsc.edu::cb770d70-1783-4dd9-a92e-b13f9f754538" providerId="AD" clId="Web-{1314AC17-C70E-4975-A4A1-E020548B1149}"/>
    <pc:docChg chg="modSld">
      <pc:chgData name="Lincoln, Treva E." userId="S::tlinco@lsuhsc.edu::cb770d70-1783-4dd9-a92e-b13f9f754538" providerId="AD" clId="Web-{1314AC17-C70E-4975-A4A1-E020548B1149}" dt="2022-02-14T19:05:28.097" v="7" actId="20577"/>
      <pc:docMkLst>
        <pc:docMk/>
      </pc:docMkLst>
      <pc:sldChg chg="modSp">
        <pc:chgData name="Lincoln, Treva E." userId="S::tlinco@lsuhsc.edu::cb770d70-1783-4dd9-a92e-b13f9f754538" providerId="AD" clId="Web-{1314AC17-C70E-4975-A4A1-E020548B1149}" dt="2022-02-14T19:05:00.783" v="4" actId="20577"/>
        <pc:sldMkLst>
          <pc:docMk/>
          <pc:sldMk cId="404867904" sldId="280"/>
        </pc:sldMkLst>
        <pc:spChg chg="mod">
          <ac:chgData name="Lincoln, Treva E." userId="S::tlinco@lsuhsc.edu::cb770d70-1783-4dd9-a92e-b13f9f754538" providerId="AD" clId="Web-{1314AC17-C70E-4975-A4A1-E020548B1149}" dt="2022-02-14T19:05:00.783" v="4" actId="20577"/>
          <ac:spMkLst>
            <pc:docMk/>
            <pc:sldMk cId="404867904" sldId="280"/>
            <ac:spMk id="3" creationId="{FB0B547B-D34F-4D35-9374-373E617E606A}"/>
          </ac:spMkLst>
        </pc:spChg>
      </pc:sldChg>
      <pc:sldChg chg="modSp">
        <pc:chgData name="Lincoln, Treva E." userId="S::tlinco@lsuhsc.edu::cb770d70-1783-4dd9-a92e-b13f9f754538" providerId="AD" clId="Web-{1314AC17-C70E-4975-A4A1-E020548B1149}" dt="2022-02-14T19:04:26.172" v="1" actId="20577"/>
        <pc:sldMkLst>
          <pc:docMk/>
          <pc:sldMk cId="2325315583" sldId="282"/>
        </pc:sldMkLst>
        <pc:spChg chg="mod">
          <ac:chgData name="Lincoln, Treva E." userId="S::tlinco@lsuhsc.edu::cb770d70-1783-4dd9-a92e-b13f9f754538" providerId="AD" clId="Web-{1314AC17-C70E-4975-A4A1-E020548B1149}" dt="2022-02-14T19:04:26.172" v="1" actId="20577"/>
          <ac:spMkLst>
            <pc:docMk/>
            <pc:sldMk cId="2325315583" sldId="282"/>
            <ac:spMk id="3" creationId="{51B75B88-B6B1-4C68-8B6A-FE7571823EFE}"/>
          </ac:spMkLst>
        </pc:spChg>
      </pc:sldChg>
      <pc:sldChg chg="modSp">
        <pc:chgData name="Lincoln, Treva E." userId="S::tlinco@lsuhsc.edu::cb770d70-1783-4dd9-a92e-b13f9f754538" providerId="AD" clId="Web-{1314AC17-C70E-4975-A4A1-E020548B1149}" dt="2022-02-14T19:05:28.097" v="7" actId="20577"/>
        <pc:sldMkLst>
          <pc:docMk/>
          <pc:sldMk cId="2179040151" sldId="286"/>
        </pc:sldMkLst>
        <pc:spChg chg="mod">
          <ac:chgData name="Lincoln, Treva E." userId="S::tlinco@lsuhsc.edu::cb770d70-1783-4dd9-a92e-b13f9f754538" providerId="AD" clId="Web-{1314AC17-C70E-4975-A4A1-E020548B1149}" dt="2022-02-14T19:05:28.097" v="7" actId="20577"/>
          <ac:spMkLst>
            <pc:docMk/>
            <pc:sldMk cId="2179040151" sldId="286"/>
            <ac:spMk id="2" creationId="{190E9656-C816-49D5-8DFB-F55A2C084F2B}"/>
          </ac:spMkLst>
        </pc:spChg>
      </pc:sldChg>
      <pc:sldChg chg="modSp">
        <pc:chgData name="Lincoln, Treva E." userId="S::tlinco@lsuhsc.edu::cb770d70-1783-4dd9-a92e-b13f9f754538" providerId="AD" clId="Web-{1314AC17-C70E-4975-A4A1-E020548B1149}" dt="2022-02-14T19:05:17.753" v="5" actId="20577"/>
        <pc:sldMkLst>
          <pc:docMk/>
          <pc:sldMk cId="686832969" sldId="315"/>
        </pc:sldMkLst>
        <pc:spChg chg="mod">
          <ac:chgData name="Lincoln, Treva E." userId="S::tlinco@lsuhsc.edu::cb770d70-1783-4dd9-a92e-b13f9f754538" providerId="AD" clId="Web-{1314AC17-C70E-4975-A4A1-E020548B1149}" dt="2022-02-14T19:05:17.753" v="5" actId="20577"/>
          <ac:spMkLst>
            <pc:docMk/>
            <pc:sldMk cId="686832969" sldId="315"/>
            <ac:spMk id="2" creationId="{5F1078FB-60F0-4688-9673-E026D597B624}"/>
          </ac:spMkLst>
        </pc:spChg>
      </pc:sldChg>
    </pc:docChg>
  </pc:docChgLst>
  <pc:docChgLst>
    <pc:chgData name="Lincoln, Treva E." userId="S::tlinco@lsuhsc.edu::cb770d70-1783-4dd9-a92e-b13f9f754538" providerId="AD" clId="Web-{80CD3BFE-89E3-47DC-980A-8D2B511A6B9A}"/>
    <pc:docChg chg="modSld">
      <pc:chgData name="Lincoln, Treva E." userId="S::tlinco@lsuhsc.edu::cb770d70-1783-4dd9-a92e-b13f9f754538" providerId="AD" clId="Web-{80CD3BFE-89E3-47DC-980A-8D2B511A6B9A}" dt="2022-02-11T21:07:54.433" v="613" actId="20577"/>
      <pc:docMkLst>
        <pc:docMk/>
      </pc:docMkLst>
      <pc:sldChg chg="addSp delSp modSp">
        <pc:chgData name="Lincoln, Treva E." userId="S::tlinco@lsuhsc.edu::cb770d70-1783-4dd9-a92e-b13f9f754538" providerId="AD" clId="Web-{80CD3BFE-89E3-47DC-980A-8D2B511A6B9A}" dt="2022-02-11T21:03:13.569" v="601" actId="20577"/>
        <pc:sldMkLst>
          <pc:docMk/>
          <pc:sldMk cId="3946796300" sldId="276"/>
        </pc:sldMkLst>
        <pc:spChg chg="mod">
          <ac:chgData name="Lincoln, Treva E." userId="S::tlinco@lsuhsc.edu::cb770d70-1783-4dd9-a92e-b13f9f754538" providerId="AD" clId="Web-{80CD3BFE-89E3-47DC-980A-8D2B511A6B9A}" dt="2022-02-11T20:58:20.440" v="10" actId="1076"/>
          <ac:spMkLst>
            <pc:docMk/>
            <pc:sldMk cId="3946796300" sldId="276"/>
            <ac:spMk id="2" creationId="{F8EA3C5D-6C87-4906-9288-CA51A6EDD974}"/>
          </ac:spMkLst>
        </pc:spChg>
        <pc:spChg chg="del">
          <ac:chgData name="Lincoln, Treva E." userId="S::tlinco@lsuhsc.edu::cb770d70-1783-4dd9-a92e-b13f9f754538" providerId="AD" clId="Web-{80CD3BFE-89E3-47DC-980A-8D2B511A6B9A}" dt="2022-02-11T20:57:53.423" v="0"/>
          <ac:spMkLst>
            <pc:docMk/>
            <pc:sldMk cId="3946796300" sldId="276"/>
            <ac:spMk id="3" creationId="{C170FC34-8D02-4ED5-926F-A89E94270254}"/>
          </ac:spMkLst>
        </pc:spChg>
        <pc:spChg chg="del">
          <ac:chgData name="Lincoln, Treva E." userId="S::tlinco@lsuhsc.edu::cb770d70-1783-4dd9-a92e-b13f9f754538" providerId="AD" clId="Web-{80CD3BFE-89E3-47DC-980A-8D2B511A6B9A}" dt="2022-02-11T20:57:56.986" v="1"/>
          <ac:spMkLst>
            <pc:docMk/>
            <pc:sldMk cId="3946796300" sldId="276"/>
            <ac:spMk id="4" creationId="{D39E4D55-6938-46E1-82F7-A6B030695423}"/>
          </ac:spMkLst>
        </pc:spChg>
        <pc:spChg chg="add mod">
          <ac:chgData name="Lincoln, Treva E." userId="S::tlinco@lsuhsc.edu::cb770d70-1783-4dd9-a92e-b13f9f754538" providerId="AD" clId="Web-{80CD3BFE-89E3-47DC-980A-8D2B511A6B9A}" dt="2022-02-11T21:03:13.569" v="601" actId="20577"/>
          <ac:spMkLst>
            <pc:docMk/>
            <pc:sldMk cId="3946796300" sldId="276"/>
            <ac:spMk id="5" creationId="{19400224-F14F-41BC-80BD-0F2FBD4609E8}"/>
          </ac:spMkLst>
        </pc:spChg>
      </pc:sldChg>
      <pc:sldChg chg="modSp">
        <pc:chgData name="Lincoln, Treva E." userId="S::tlinco@lsuhsc.edu::cb770d70-1783-4dd9-a92e-b13f9f754538" providerId="AD" clId="Web-{80CD3BFE-89E3-47DC-980A-8D2B511A6B9A}" dt="2022-02-11T21:07:19.900" v="603" actId="20577"/>
        <pc:sldMkLst>
          <pc:docMk/>
          <pc:sldMk cId="2258075722" sldId="279"/>
        </pc:sldMkLst>
        <pc:spChg chg="mod">
          <ac:chgData name="Lincoln, Treva E." userId="S::tlinco@lsuhsc.edu::cb770d70-1783-4dd9-a92e-b13f9f754538" providerId="AD" clId="Web-{80CD3BFE-89E3-47DC-980A-8D2B511A6B9A}" dt="2022-02-11T21:07:19.900" v="603" actId="20577"/>
          <ac:spMkLst>
            <pc:docMk/>
            <pc:sldMk cId="2258075722" sldId="279"/>
            <ac:spMk id="2" creationId="{ECB750B0-2657-4487-9721-208356B9E75D}"/>
          </ac:spMkLst>
        </pc:spChg>
      </pc:sldChg>
      <pc:sldChg chg="modSp">
        <pc:chgData name="Lincoln, Treva E." userId="S::tlinco@lsuhsc.edu::cb770d70-1783-4dd9-a92e-b13f9f754538" providerId="AD" clId="Web-{80CD3BFE-89E3-47DC-980A-8D2B511A6B9A}" dt="2022-02-11T21:07:54.433" v="613" actId="20577"/>
        <pc:sldMkLst>
          <pc:docMk/>
          <pc:sldMk cId="2847543424" sldId="283"/>
        </pc:sldMkLst>
        <pc:spChg chg="mod">
          <ac:chgData name="Lincoln, Treva E." userId="S::tlinco@lsuhsc.edu::cb770d70-1783-4dd9-a92e-b13f9f754538" providerId="AD" clId="Web-{80CD3BFE-89E3-47DC-980A-8D2B511A6B9A}" dt="2022-02-11T21:07:54.433" v="613" actId="20577"/>
          <ac:spMkLst>
            <pc:docMk/>
            <pc:sldMk cId="2847543424" sldId="283"/>
            <ac:spMk id="3" creationId="{C439788B-0D1E-4BFB-A7A6-6F70CB7AA8E1}"/>
          </ac:spMkLst>
        </pc:spChg>
      </pc:sldChg>
    </pc:docChg>
  </pc:docChgLst>
  <pc:docChgLst>
    <pc:chgData name="Lundsgaard, Yolanda M." userId="S::yleeha@lsuhsc.edu::1c45dd09-112d-4655-bd36-6c0293bf62db" providerId="AD" clId="Web-{D99CC1AE-EE73-47C8-91B7-934969EAF296}"/>
    <pc:docChg chg="modSld">
      <pc:chgData name="Lundsgaard, Yolanda M." userId="S::yleeha@lsuhsc.edu::1c45dd09-112d-4655-bd36-6c0293bf62db" providerId="AD" clId="Web-{D99CC1AE-EE73-47C8-91B7-934969EAF296}" dt="2022-02-15T15:22:43.229" v="2" actId="20577"/>
      <pc:docMkLst>
        <pc:docMk/>
      </pc:docMkLst>
      <pc:sldChg chg="modSp">
        <pc:chgData name="Lundsgaard, Yolanda M." userId="S::yleeha@lsuhsc.edu::1c45dd09-112d-4655-bd36-6c0293bf62db" providerId="AD" clId="Web-{D99CC1AE-EE73-47C8-91B7-934969EAF296}" dt="2022-02-15T15:22:43.229" v="2" actId="20577"/>
        <pc:sldMkLst>
          <pc:docMk/>
          <pc:sldMk cId="3113299866" sldId="318"/>
        </pc:sldMkLst>
        <pc:spChg chg="mod">
          <ac:chgData name="Lundsgaard, Yolanda M." userId="S::yleeha@lsuhsc.edu::1c45dd09-112d-4655-bd36-6c0293bf62db" providerId="AD" clId="Web-{D99CC1AE-EE73-47C8-91B7-934969EAF296}" dt="2022-02-15T15:22:43.229" v="2" actId="20577"/>
          <ac:spMkLst>
            <pc:docMk/>
            <pc:sldMk cId="3113299866" sldId="318"/>
            <ac:spMk id="3" creationId="{27F2219B-5243-479D-8D11-907E6B4F0E87}"/>
          </ac:spMkLst>
        </pc:spChg>
      </pc:sldChg>
    </pc:docChg>
  </pc:docChgLst>
  <pc:docChgLst>
    <pc:chgData name="Lincoln, Treva E." userId="S::tlinco@lsuhsc.edu::cb770d70-1783-4dd9-a92e-b13f9f754538" providerId="AD" clId="Web-{3D47F0B3-A4ED-43D7-AADB-0CDC74CB4A5B}"/>
    <pc:docChg chg="addSld modSld">
      <pc:chgData name="Lincoln, Treva E." userId="S::tlinco@lsuhsc.edu::cb770d70-1783-4dd9-a92e-b13f9f754538" providerId="AD" clId="Web-{3D47F0B3-A4ED-43D7-AADB-0CDC74CB4A5B}" dt="2022-02-14T18:20:48.444" v="345" actId="20577"/>
      <pc:docMkLst>
        <pc:docMk/>
      </pc:docMkLst>
      <pc:sldChg chg="modSp">
        <pc:chgData name="Lincoln, Treva E." userId="S::tlinco@lsuhsc.edu::cb770d70-1783-4dd9-a92e-b13f9f754538" providerId="AD" clId="Web-{3D47F0B3-A4ED-43D7-AADB-0CDC74CB4A5B}" dt="2022-02-14T17:24:21.486" v="93" actId="20577"/>
        <pc:sldMkLst>
          <pc:docMk/>
          <pc:sldMk cId="4229405308" sldId="278"/>
        </pc:sldMkLst>
        <pc:spChg chg="mod">
          <ac:chgData name="Lincoln, Treva E." userId="S::tlinco@lsuhsc.edu::cb770d70-1783-4dd9-a92e-b13f9f754538" providerId="AD" clId="Web-{3D47F0B3-A4ED-43D7-AADB-0CDC74CB4A5B}" dt="2022-02-14T17:24:21.486" v="93" actId="20577"/>
          <ac:spMkLst>
            <pc:docMk/>
            <pc:sldMk cId="4229405308" sldId="278"/>
            <ac:spMk id="7" creationId="{6375835C-400A-457D-B5D3-E11E68CCBF5E}"/>
          </ac:spMkLst>
        </pc:spChg>
      </pc:sldChg>
      <pc:sldChg chg="modSp add replId">
        <pc:chgData name="Lincoln, Treva E." userId="S::tlinco@lsuhsc.edu::cb770d70-1783-4dd9-a92e-b13f9f754538" providerId="AD" clId="Web-{3D47F0B3-A4ED-43D7-AADB-0CDC74CB4A5B}" dt="2022-02-14T17:24:12.861" v="88" actId="20577"/>
        <pc:sldMkLst>
          <pc:docMk/>
          <pc:sldMk cId="2308862118" sldId="317"/>
        </pc:sldMkLst>
        <pc:spChg chg="mod">
          <ac:chgData name="Lincoln, Treva E." userId="S::tlinco@lsuhsc.edu::cb770d70-1783-4dd9-a92e-b13f9f754538" providerId="AD" clId="Web-{3D47F0B3-A4ED-43D7-AADB-0CDC74CB4A5B}" dt="2022-02-14T17:22:53.281" v="12" actId="20577"/>
          <ac:spMkLst>
            <pc:docMk/>
            <pc:sldMk cId="2308862118" sldId="317"/>
            <ac:spMk id="2" creationId="{91655701-ED83-4FE2-99D2-628266550F95}"/>
          </ac:spMkLst>
        </pc:spChg>
        <pc:spChg chg="mod">
          <ac:chgData name="Lincoln, Treva E." userId="S::tlinco@lsuhsc.edu::cb770d70-1783-4dd9-a92e-b13f9f754538" providerId="AD" clId="Web-{3D47F0B3-A4ED-43D7-AADB-0CDC74CB4A5B}" dt="2022-02-14T17:24:12.861" v="88" actId="20577"/>
          <ac:spMkLst>
            <pc:docMk/>
            <pc:sldMk cId="2308862118" sldId="317"/>
            <ac:spMk id="3" creationId="{7C4FB7F0-53C5-4EE2-9971-FB8A34006D16}"/>
          </ac:spMkLst>
        </pc:spChg>
      </pc:sldChg>
      <pc:sldChg chg="delSp modSp new">
        <pc:chgData name="Lincoln, Treva E." userId="S::tlinco@lsuhsc.edu::cb770d70-1783-4dd9-a92e-b13f9f754538" providerId="AD" clId="Web-{3D47F0B3-A4ED-43D7-AADB-0CDC74CB4A5B}" dt="2022-02-14T18:20:48.444" v="345" actId="20577"/>
        <pc:sldMkLst>
          <pc:docMk/>
          <pc:sldMk cId="3113299866" sldId="318"/>
        </pc:sldMkLst>
        <pc:spChg chg="mod">
          <ac:chgData name="Lincoln, Treva E." userId="S::tlinco@lsuhsc.edu::cb770d70-1783-4dd9-a92e-b13f9f754538" providerId="AD" clId="Web-{3D47F0B3-A4ED-43D7-AADB-0CDC74CB4A5B}" dt="2022-02-14T18:19:46.583" v="125" actId="20577"/>
          <ac:spMkLst>
            <pc:docMk/>
            <pc:sldMk cId="3113299866" sldId="318"/>
            <ac:spMk id="2" creationId="{72A70323-5C3D-45BF-ABF6-8101BA0C4C41}"/>
          </ac:spMkLst>
        </pc:spChg>
        <pc:spChg chg="mod">
          <ac:chgData name="Lincoln, Treva E." userId="S::tlinco@lsuhsc.edu::cb770d70-1783-4dd9-a92e-b13f9f754538" providerId="AD" clId="Web-{3D47F0B3-A4ED-43D7-AADB-0CDC74CB4A5B}" dt="2022-02-14T18:20:48.444" v="345" actId="20577"/>
          <ac:spMkLst>
            <pc:docMk/>
            <pc:sldMk cId="3113299866" sldId="318"/>
            <ac:spMk id="3" creationId="{27F2219B-5243-479D-8D11-907E6B4F0E87}"/>
          </ac:spMkLst>
        </pc:spChg>
        <pc:spChg chg="del">
          <ac:chgData name="Lincoln, Treva E." userId="S::tlinco@lsuhsc.edu::cb770d70-1783-4dd9-a92e-b13f9f754538" providerId="AD" clId="Web-{3D47F0B3-A4ED-43D7-AADB-0CDC74CB4A5B}" dt="2022-02-14T18:19:51.646" v="126"/>
          <ac:spMkLst>
            <pc:docMk/>
            <pc:sldMk cId="3113299866" sldId="318"/>
            <ac:spMk id="4" creationId="{ABE2EB54-0F24-44A5-8A5A-10517BB68B37}"/>
          </ac:spMkLst>
        </pc:spChg>
      </pc:sldChg>
    </pc:docChg>
  </pc:docChgLst>
  <pc:docChgLst>
    <pc:chgData name="Lundsgaard, Yolanda M." userId="S::yleeha@lsuhsc.edu::1c45dd09-112d-4655-bd36-6c0293bf62db" providerId="AD" clId="Web-{0FD64CBC-0578-4C9A-B9B3-393C501A8D13}"/>
    <pc:docChg chg="modSld">
      <pc:chgData name="Lundsgaard, Yolanda M." userId="S::yleeha@lsuhsc.edu::1c45dd09-112d-4655-bd36-6c0293bf62db" providerId="AD" clId="Web-{0FD64CBC-0578-4C9A-B9B3-393C501A8D13}" dt="2022-02-15T15:48:49.783" v="16" actId="20577"/>
      <pc:docMkLst>
        <pc:docMk/>
      </pc:docMkLst>
      <pc:sldChg chg="modSp">
        <pc:chgData name="Lundsgaard, Yolanda M." userId="S::yleeha@lsuhsc.edu::1c45dd09-112d-4655-bd36-6c0293bf62db" providerId="AD" clId="Web-{0FD64CBC-0578-4C9A-B9B3-393C501A8D13}" dt="2022-02-15T15:48:49.783" v="16" actId="20577"/>
        <pc:sldMkLst>
          <pc:docMk/>
          <pc:sldMk cId="2366713159" sldId="298"/>
        </pc:sldMkLst>
        <pc:spChg chg="mod">
          <ac:chgData name="Lundsgaard, Yolanda M." userId="S::yleeha@lsuhsc.edu::1c45dd09-112d-4655-bd36-6c0293bf62db" providerId="AD" clId="Web-{0FD64CBC-0578-4C9A-B9B3-393C501A8D13}" dt="2022-02-15T15:48:49.783" v="16" actId="20577"/>
          <ac:spMkLst>
            <pc:docMk/>
            <pc:sldMk cId="2366713159" sldId="298"/>
            <ac:spMk id="3" creationId="{E8B7398D-0B59-4E57-826B-090DEEF9DAFF}"/>
          </ac:spMkLst>
        </pc:spChg>
      </pc:sldChg>
    </pc:docChg>
  </pc:docChgLst>
  <pc:docChgLst>
    <pc:chgData clId="Web-{8F29A859-B87A-4F73-AD3C-6B32FA1C2154}"/>
    <pc:docChg chg="addSld">
      <pc:chgData name="" userId="" providerId="" clId="Web-{8F29A859-B87A-4F73-AD3C-6B32FA1C2154}" dt="2022-02-10T18:47:26.072" v="0"/>
      <pc:docMkLst>
        <pc:docMk/>
      </pc:docMkLst>
      <pc:sldChg chg="new">
        <pc:chgData name="" userId="" providerId="" clId="Web-{8F29A859-B87A-4F73-AD3C-6B32FA1C2154}" dt="2022-02-10T18:47:26.072" v="0"/>
        <pc:sldMkLst>
          <pc:docMk/>
          <pc:sldMk cId="2930821790" sldId="290"/>
        </pc:sldMkLst>
      </pc:sldChg>
    </pc:docChg>
  </pc:docChgLst>
  <pc:docChgLst>
    <pc:chgData name="Lundsgaard, Yolanda M." userId="S::yleeha@lsuhsc.edu::1c45dd09-112d-4655-bd36-6c0293bf62db" providerId="AD" clId="Web-{B16CF4D0-D9C4-445F-A2A4-0300FC52C175}"/>
    <pc:docChg chg="modSld">
      <pc:chgData name="Lundsgaard, Yolanda M." userId="S::yleeha@lsuhsc.edu::1c45dd09-112d-4655-bd36-6c0293bf62db" providerId="AD" clId="Web-{B16CF4D0-D9C4-445F-A2A4-0300FC52C175}" dt="2022-02-15T15:38:33.038" v="0" actId="20577"/>
      <pc:docMkLst>
        <pc:docMk/>
      </pc:docMkLst>
      <pc:sldChg chg="modSp">
        <pc:chgData name="Lundsgaard, Yolanda M." userId="S::yleeha@lsuhsc.edu::1c45dd09-112d-4655-bd36-6c0293bf62db" providerId="AD" clId="Web-{B16CF4D0-D9C4-445F-A2A4-0300FC52C175}" dt="2022-02-15T15:38:33.038" v="0" actId="20577"/>
        <pc:sldMkLst>
          <pc:docMk/>
          <pc:sldMk cId="3113299866" sldId="318"/>
        </pc:sldMkLst>
        <pc:spChg chg="mod">
          <ac:chgData name="Lundsgaard, Yolanda M." userId="S::yleeha@lsuhsc.edu::1c45dd09-112d-4655-bd36-6c0293bf62db" providerId="AD" clId="Web-{B16CF4D0-D9C4-445F-A2A4-0300FC52C175}" dt="2022-02-15T15:38:33.038" v="0" actId="20577"/>
          <ac:spMkLst>
            <pc:docMk/>
            <pc:sldMk cId="3113299866" sldId="318"/>
            <ac:spMk id="3" creationId="{27F2219B-5243-479D-8D11-907E6B4F0E87}"/>
          </ac:spMkLst>
        </pc:spChg>
      </pc:sldChg>
    </pc:docChg>
  </pc:docChgLst>
  <pc:docChgLst>
    <pc:chgData name="Lundsgaard, Yolanda M." userId="S::yleeha@lsuhsc.edu::1c45dd09-112d-4655-bd36-6c0293bf62db" providerId="AD" clId="Web-{0DC7CDA3-1A25-489D-BF52-9AED27DEAF1A}"/>
    <pc:docChg chg="addSld modSld sldOrd">
      <pc:chgData name="Lundsgaard, Yolanda M." userId="S::yleeha@lsuhsc.edu::1c45dd09-112d-4655-bd36-6c0293bf62db" providerId="AD" clId="Web-{0DC7CDA3-1A25-489D-BF52-9AED27DEAF1A}" dt="2022-02-10T16:43:13.956" v="10"/>
      <pc:docMkLst>
        <pc:docMk/>
      </pc:docMkLst>
      <pc:sldChg chg="ord">
        <pc:chgData name="Lundsgaard, Yolanda M." userId="S::yleeha@lsuhsc.edu::1c45dd09-112d-4655-bd36-6c0293bf62db" providerId="AD" clId="Web-{0DC7CDA3-1A25-489D-BF52-9AED27DEAF1A}" dt="2022-02-10T16:30:26.947" v="1"/>
        <pc:sldMkLst>
          <pc:docMk/>
          <pc:sldMk cId="542179702" sldId="262"/>
        </pc:sldMkLst>
      </pc:sldChg>
      <pc:sldChg chg="modSp new">
        <pc:chgData name="Lundsgaard, Yolanda M." userId="S::yleeha@lsuhsc.edu::1c45dd09-112d-4655-bd36-6c0293bf62db" providerId="AD" clId="Web-{0DC7CDA3-1A25-489D-BF52-9AED27DEAF1A}" dt="2022-02-10T16:40:23.841" v="7" actId="20577"/>
        <pc:sldMkLst>
          <pc:docMk/>
          <pc:sldMk cId="4234203081" sldId="277"/>
        </pc:sldMkLst>
        <pc:spChg chg="mod">
          <ac:chgData name="Lundsgaard, Yolanda M." userId="S::yleeha@lsuhsc.edu::1c45dd09-112d-4655-bd36-6c0293bf62db" providerId="AD" clId="Web-{0DC7CDA3-1A25-489D-BF52-9AED27DEAF1A}" dt="2022-02-10T16:40:23.841" v="7" actId="20577"/>
          <ac:spMkLst>
            <pc:docMk/>
            <pc:sldMk cId="4234203081" sldId="277"/>
            <ac:spMk id="2" creationId="{093AF17F-A9B2-4E78-9EDF-278F44DE3148}"/>
          </ac:spMkLst>
        </pc:spChg>
      </pc:sldChg>
      <pc:sldChg chg="addSp delSp modSp new">
        <pc:chgData name="Lundsgaard, Yolanda M." userId="S::yleeha@lsuhsc.edu::1c45dd09-112d-4655-bd36-6c0293bf62db" providerId="AD" clId="Web-{0DC7CDA3-1A25-489D-BF52-9AED27DEAF1A}" dt="2022-02-10T16:43:13.956" v="10"/>
        <pc:sldMkLst>
          <pc:docMk/>
          <pc:sldMk cId="4229405308" sldId="278"/>
        </pc:sldMkLst>
        <pc:spChg chg="del">
          <ac:chgData name="Lundsgaard, Yolanda M." userId="S::yleeha@lsuhsc.edu::1c45dd09-112d-4655-bd36-6c0293bf62db" providerId="AD" clId="Web-{0DC7CDA3-1A25-489D-BF52-9AED27DEAF1A}" dt="2022-02-10T16:43:05.065" v="9"/>
          <ac:spMkLst>
            <pc:docMk/>
            <pc:sldMk cId="4229405308" sldId="278"/>
            <ac:spMk id="3" creationId="{325035D2-D15A-464D-8B80-E5D292F9E0AF}"/>
          </ac:spMkLst>
        </pc:spChg>
        <pc:spChg chg="add mod">
          <ac:chgData name="Lundsgaard, Yolanda M." userId="S::yleeha@lsuhsc.edu::1c45dd09-112d-4655-bd36-6c0293bf62db" providerId="AD" clId="Web-{0DC7CDA3-1A25-489D-BF52-9AED27DEAF1A}" dt="2022-02-10T16:43:13.956" v="10"/>
          <ac:spMkLst>
            <pc:docMk/>
            <pc:sldMk cId="4229405308" sldId="278"/>
            <ac:spMk id="7" creationId="{6375835C-400A-457D-B5D3-E11E68CCBF5E}"/>
          </ac:spMkLst>
        </pc:spChg>
        <pc:picChg chg="add del mod ord">
          <ac:chgData name="Lundsgaard, Yolanda M." userId="S::yleeha@lsuhsc.edu::1c45dd09-112d-4655-bd36-6c0293bf62db" providerId="AD" clId="Web-{0DC7CDA3-1A25-489D-BF52-9AED27DEAF1A}" dt="2022-02-10T16:43:13.956" v="10"/>
          <ac:picMkLst>
            <pc:docMk/>
            <pc:sldMk cId="4229405308" sldId="278"/>
            <ac:picMk id="5" creationId="{3EC81AFE-86F5-454F-B127-D3F3B4968998}"/>
          </ac:picMkLst>
        </pc:picChg>
      </pc:sldChg>
    </pc:docChg>
  </pc:docChgLst>
  <pc:docChgLst>
    <pc:chgData name="Lincoln, Treva E." userId="S::tlinco@lsuhsc.edu::cb770d70-1783-4dd9-a92e-b13f9f754538" providerId="AD" clId="Web-{0F105126-6E42-4730-BDBF-81A1823AAD05}"/>
    <pc:docChg chg="delSld modSld">
      <pc:chgData name="Lincoln, Treva E." userId="S::tlinco@lsuhsc.edu::cb770d70-1783-4dd9-a92e-b13f9f754538" providerId="AD" clId="Web-{0F105126-6E42-4730-BDBF-81A1823AAD05}" dt="2022-02-14T16:42:00.198" v="30" actId="20577"/>
      <pc:docMkLst>
        <pc:docMk/>
      </pc:docMkLst>
      <pc:sldChg chg="modSp">
        <pc:chgData name="Lincoln, Treva E." userId="S::tlinco@lsuhsc.edu::cb770d70-1783-4dd9-a92e-b13f9f754538" providerId="AD" clId="Web-{0F105126-6E42-4730-BDBF-81A1823AAD05}" dt="2022-02-14T16:42:00.198" v="30" actId="20577"/>
        <pc:sldMkLst>
          <pc:docMk/>
          <pc:sldMk cId="542179702" sldId="262"/>
        </pc:sldMkLst>
        <pc:spChg chg="mod">
          <ac:chgData name="Lincoln, Treva E." userId="S::tlinco@lsuhsc.edu::cb770d70-1783-4dd9-a92e-b13f9f754538" providerId="AD" clId="Web-{0F105126-6E42-4730-BDBF-81A1823AAD05}" dt="2022-02-14T16:42:00.198" v="30" actId="20577"/>
          <ac:spMkLst>
            <pc:docMk/>
            <pc:sldMk cId="542179702" sldId="262"/>
            <ac:spMk id="3" creationId="{7C4FB7F0-53C5-4EE2-9971-FB8A34006D16}"/>
          </ac:spMkLst>
        </pc:spChg>
      </pc:sldChg>
      <pc:sldChg chg="del">
        <pc:chgData name="Lincoln, Treva E." userId="S::tlinco@lsuhsc.edu::cb770d70-1783-4dd9-a92e-b13f9f754538" providerId="AD" clId="Web-{0F105126-6E42-4730-BDBF-81A1823AAD05}" dt="2022-02-14T16:41:31.462" v="0"/>
        <pc:sldMkLst>
          <pc:docMk/>
          <pc:sldMk cId="482928468" sldId="309"/>
        </pc:sldMkLst>
      </pc:sldChg>
    </pc:docChg>
  </pc:docChgLst>
  <pc:docChgLst>
    <pc:chgData name="Lundsgaard, Yolanda M." userId="S::yleeha@lsuhsc.edu::1c45dd09-112d-4655-bd36-6c0293bf62db" providerId="AD" clId="Web-{4A5866C3-858A-4F35-BCDD-073F238550AF}"/>
    <pc:docChg chg="modSld">
      <pc:chgData name="Lundsgaard, Yolanda M." userId="S::yleeha@lsuhsc.edu::1c45dd09-112d-4655-bd36-6c0293bf62db" providerId="AD" clId="Web-{4A5866C3-858A-4F35-BCDD-073F238550AF}" dt="2022-02-14T19:39:06.492" v="293" actId="20577"/>
      <pc:docMkLst>
        <pc:docMk/>
      </pc:docMkLst>
      <pc:sldChg chg="modSp">
        <pc:chgData name="Lundsgaard, Yolanda M." userId="S::yleeha@lsuhsc.edu::1c45dd09-112d-4655-bd36-6c0293bf62db" providerId="AD" clId="Web-{4A5866C3-858A-4F35-BCDD-073F238550AF}" dt="2022-02-14T18:57:37.198" v="51" actId="20577"/>
        <pc:sldMkLst>
          <pc:docMk/>
          <pc:sldMk cId="170111852" sldId="275"/>
        </pc:sldMkLst>
        <pc:spChg chg="mod">
          <ac:chgData name="Lundsgaard, Yolanda M." userId="S::yleeha@lsuhsc.edu::1c45dd09-112d-4655-bd36-6c0293bf62db" providerId="AD" clId="Web-{4A5866C3-858A-4F35-BCDD-073F238550AF}" dt="2022-02-14T18:56:47.898" v="49" actId="20577"/>
          <ac:spMkLst>
            <pc:docMk/>
            <pc:sldMk cId="170111852" sldId="275"/>
            <ac:spMk id="2" creationId="{373D156D-1C75-4663-8492-AF1330752BD2}"/>
          </ac:spMkLst>
        </pc:spChg>
        <pc:spChg chg="mod">
          <ac:chgData name="Lundsgaard, Yolanda M." userId="S::yleeha@lsuhsc.edu::1c45dd09-112d-4655-bd36-6c0293bf62db" providerId="AD" clId="Web-{4A5866C3-858A-4F35-BCDD-073F238550AF}" dt="2022-02-14T18:57:37.198" v="51" actId="20577"/>
          <ac:spMkLst>
            <pc:docMk/>
            <pc:sldMk cId="170111852" sldId="275"/>
            <ac:spMk id="3" creationId="{C439788B-0D1E-4BFB-A7A6-6F70CB7AA8E1}"/>
          </ac:spMkLst>
        </pc:spChg>
      </pc:sldChg>
      <pc:sldChg chg="modSp">
        <pc:chgData name="Lundsgaard, Yolanda M." userId="S::yleeha@lsuhsc.edu::1c45dd09-112d-4655-bd36-6c0293bf62db" providerId="AD" clId="Web-{4A5866C3-858A-4F35-BCDD-073F238550AF}" dt="2022-02-14T18:53:11.837" v="1" actId="20577"/>
        <pc:sldMkLst>
          <pc:docMk/>
          <pc:sldMk cId="4229405308" sldId="278"/>
        </pc:sldMkLst>
        <pc:spChg chg="mod">
          <ac:chgData name="Lundsgaard, Yolanda M." userId="S::yleeha@lsuhsc.edu::1c45dd09-112d-4655-bd36-6c0293bf62db" providerId="AD" clId="Web-{4A5866C3-858A-4F35-BCDD-073F238550AF}" dt="2022-02-14T18:53:11.837" v="1" actId="20577"/>
          <ac:spMkLst>
            <pc:docMk/>
            <pc:sldMk cId="4229405308" sldId="278"/>
            <ac:spMk id="7" creationId="{6375835C-400A-457D-B5D3-E11E68CCBF5E}"/>
          </ac:spMkLst>
        </pc:spChg>
      </pc:sldChg>
      <pc:sldChg chg="modSp">
        <pc:chgData name="Lundsgaard, Yolanda M." userId="S::yleeha@lsuhsc.edu::1c45dd09-112d-4655-bd36-6c0293bf62db" providerId="AD" clId="Web-{4A5866C3-858A-4F35-BCDD-073F238550AF}" dt="2022-02-14T19:35:03.281" v="153" actId="14100"/>
        <pc:sldMkLst>
          <pc:docMk/>
          <pc:sldMk cId="404867904" sldId="280"/>
        </pc:sldMkLst>
        <pc:spChg chg="mod">
          <ac:chgData name="Lundsgaard, Yolanda M." userId="S::yleeha@lsuhsc.edu::1c45dd09-112d-4655-bd36-6c0293bf62db" providerId="AD" clId="Web-{4A5866C3-858A-4F35-BCDD-073F238550AF}" dt="2022-02-14T18:55:55.676" v="45" actId="20577"/>
          <ac:spMkLst>
            <pc:docMk/>
            <pc:sldMk cId="404867904" sldId="280"/>
            <ac:spMk id="2" creationId="{EC0EBE6E-3DCC-45BF-A337-5D5D536E6650}"/>
          </ac:spMkLst>
        </pc:spChg>
        <pc:spChg chg="mod">
          <ac:chgData name="Lundsgaard, Yolanda M." userId="S::yleeha@lsuhsc.edu::1c45dd09-112d-4655-bd36-6c0293bf62db" providerId="AD" clId="Web-{4A5866C3-858A-4F35-BCDD-073F238550AF}" dt="2022-02-14T19:35:03.281" v="153" actId="14100"/>
          <ac:spMkLst>
            <pc:docMk/>
            <pc:sldMk cId="404867904" sldId="280"/>
            <ac:spMk id="3" creationId="{FB0B547B-D34F-4D35-9374-373E617E606A}"/>
          </ac:spMkLst>
        </pc:spChg>
      </pc:sldChg>
      <pc:sldChg chg="modSp">
        <pc:chgData name="Lundsgaard, Yolanda M." userId="S::yleeha@lsuhsc.edu::1c45dd09-112d-4655-bd36-6c0293bf62db" providerId="AD" clId="Web-{4A5866C3-858A-4F35-BCDD-073F238550AF}" dt="2022-02-14T19:39:06.492" v="293" actId="20577"/>
        <pc:sldMkLst>
          <pc:docMk/>
          <pc:sldMk cId="3211676916" sldId="310"/>
        </pc:sldMkLst>
        <pc:spChg chg="mod">
          <ac:chgData name="Lundsgaard, Yolanda M." userId="S::yleeha@lsuhsc.edu::1c45dd09-112d-4655-bd36-6c0293bf62db" providerId="AD" clId="Web-{4A5866C3-858A-4F35-BCDD-073F238550AF}" dt="2022-02-14T19:39:06.492" v="293" actId="20577"/>
          <ac:spMkLst>
            <pc:docMk/>
            <pc:sldMk cId="3211676916" sldId="310"/>
            <ac:spMk id="3" creationId="{60C74CC9-EB03-4C86-9843-644915BA6916}"/>
          </ac:spMkLst>
        </pc:spChg>
      </pc:sldChg>
    </pc:docChg>
  </pc:docChgLst>
  <pc:docChgLst>
    <pc:chgData name="Cain, Julie" userId="S::jcain2@lsuhsc.edu::7031a6ef-8aea-406a-920b-c69685458425" providerId="AD" clId="Web-{FE530A2B-F163-4CB9-88FE-5ADDEF3D5311}"/>
    <pc:docChg chg="delSld modSld">
      <pc:chgData name="Cain, Julie" userId="S::jcain2@lsuhsc.edu::7031a6ef-8aea-406a-920b-c69685458425" providerId="AD" clId="Web-{FE530A2B-F163-4CB9-88FE-5ADDEF3D5311}" dt="2022-01-25T19:57:37.908" v="19" actId="20577"/>
      <pc:docMkLst>
        <pc:docMk/>
      </pc:docMkLst>
      <pc:sldChg chg="modSp">
        <pc:chgData name="Cain, Julie" userId="S::jcain2@lsuhsc.edu::7031a6ef-8aea-406a-920b-c69685458425" providerId="AD" clId="Web-{FE530A2B-F163-4CB9-88FE-5ADDEF3D5311}" dt="2022-01-25T19:57:37.908" v="19" actId="20577"/>
        <pc:sldMkLst>
          <pc:docMk/>
          <pc:sldMk cId="3882813436" sldId="256"/>
        </pc:sldMkLst>
        <pc:spChg chg="mod">
          <ac:chgData name="Cain, Julie" userId="S::jcain2@lsuhsc.edu::7031a6ef-8aea-406a-920b-c69685458425" providerId="AD" clId="Web-{FE530A2B-F163-4CB9-88FE-5ADDEF3D5311}" dt="2022-01-25T19:57:37.908" v="19" actId="20577"/>
          <ac:spMkLst>
            <pc:docMk/>
            <pc:sldMk cId="3882813436" sldId="256"/>
            <ac:spMk id="3" creationId="{0A226860-FD19-4C32-B612-71866314E36E}"/>
          </ac:spMkLst>
        </pc:spChg>
      </pc:sldChg>
      <pc:sldChg chg="del">
        <pc:chgData name="Cain, Julie" userId="S::jcain2@lsuhsc.edu::7031a6ef-8aea-406a-920b-c69685458425" providerId="AD" clId="Web-{FE530A2B-F163-4CB9-88FE-5ADDEF3D5311}" dt="2022-01-25T19:57:04.547" v="0"/>
        <pc:sldMkLst>
          <pc:docMk/>
          <pc:sldMk cId="2610210287" sldId="263"/>
        </pc:sldMkLst>
      </pc:sldChg>
      <pc:sldChg chg="del">
        <pc:chgData name="Cain, Julie" userId="S::jcain2@lsuhsc.edu::7031a6ef-8aea-406a-920b-c69685458425" providerId="AD" clId="Web-{FE530A2B-F163-4CB9-88FE-5ADDEF3D5311}" dt="2022-01-25T19:57:05.016" v="1"/>
        <pc:sldMkLst>
          <pc:docMk/>
          <pc:sldMk cId="1957271797" sldId="264"/>
        </pc:sldMkLst>
      </pc:sldChg>
      <pc:sldChg chg="del">
        <pc:chgData name="Cain, Julie" userId="S::jcain2@lsuhsc.edu::7031a6ef-8aea-406a-920b-c69685458425" providerId="AD" clId="Web-{FE530A2B-F163-4CB9-88FE-5ADDEF3D5311}" dt="2022-01-25T19:57:06.953" v="2"/>
        <pc:sldMkLst>
          <pc:docMk/>
          <pc:sldMk cId="2288350557" sldId="265"/>
        </pc:sldMkLst>
      </pc:sldChg>
      <pc:sldChg chg="del">
        <pc:chgData name="Cain, Julie" userId="S::jcain2@lsuhsc.edu::7031a6ef-8aea-406a-920b-c69685458425" providerId="AD" clId="Web-{FE530A2B-F163-4CB9-88FE-5ADDEF3D5311}" dt="2022-01-25T19:57:09.782" v="5"/>
        <pc:sldMkLst>
          <pc:docMk/>
          <pc:sldMk cId="2961722730" sldId="266"/>
        </pc:sldMkLst>
      </pc:sldChg>
      <pc:sldChg chg="del">
        <pc:chgData name="Cain, Julie" userId="S::jcain2@lsuhsc.edu::7031a6ef-8aea-406a-920b-c69685458425" providerId="AD" clId="Web-{FE530A2B-F163-4CB9-88FE-5ADDEF3D5311}" dt="2022-01-25T19:57:10.188" v="6"/>
        <pc:sldMkLst>
          <pc:docMk/>
          <pc:sldMk cId="4064042651" sldId="267"/>
        </pc:sldMkLst>
      </pc:sldChg>
      <pc:sldChg chg="del">
        <pc:chgData name="Cain, Julie" userId="S::jcain2@lsuhsc.edu::7031a6ef-8aea-406a-920b-c69685458425" providerId="AD" clId="Web-{FE530A2B-F163-4CB9-88FE-5ADDEF3D5311}" dt="2022-01-25T19:57:09.110" v="4"/>
        <pc:sldMkLst>
          <pc:docMk/>
          <pc:sldMk cId="3321995764" sldId="268"/>
        </pc:sldMkLst>
      </pc:sldChg>
      <pc:sldChg chg="del">
        <pc:chgData name="Cain, Julie" userId="S::jcain2@lsuhsc.edu::7031a6ef-8aea-406a-920b-c69685458425" providerId="AD" clId="Web-{FE530A2B-F163-4CB9-88FE-5ADDEF3D5311}" dt="2022-01-25T19:57:17.173" v="11"/>
        <pc:sldMkLst>
          <pc:docMk/>
          <pc:sldMk cId="4079985257" sldId="269"/>
        </pc:sldMkLst>
      </pc:sldChg>
      <pc:sldChg chg="del">
        <pc:chgData name="Cain, Julie" userId="S::jcain2@lsuhsc.edu::7031a6ef-8aea-406a-920b-c69685458425" providerId="AD" clId="Web-{FE530A2B-F163-4CB9-88FE-5ADDEF3D5311}" dt="2022-01-25T19:57:21.329" v="12"/>
        <pc:sldMkLst>
          <pc:docMk/>
          <pc:sldMk cId="1581656499" sldId="272"/>
        </pc:sldMkLst>
      </pc:sldChg>
      <pc:sldChg chg="del">
        <pc:chgData name="Cain, Julie" userId="S::jcain2@lsuhsc.edu::7031a6ef-8aea-406a-920b-c69685458425" providerId="AD" clId="Web-{FE530A2B-F163-4CB9-88FE-5ADDEF3D5311}" dt="2022-01-25T19:57:23.111" v="13"/>
        <pc:sldMkLst>
          <pc:docMk/>
          <pc:sldMk cId="4081253551" sldId="273"/>
        </pc:sldMkLst>
      </pc:sldChg>
      <pc:sldChg chg="del">
        <pc:chgData name="Cain, Julie" userId="S::jcain2@lsuhsc.edu::7031a6ef-8aea-406a-920b-c69685458425" providerId="AD" clId="Web-{FE530A2B-F163-4CB9-88FE-5ADDEF3D5311}" dt="2022-01-25T19:57:12.204" v="7"/>
        <pc:sldMkLst>
          <pc:docMk/>
          <pc:sldMk cId="4121436600" sldId="276"/>
        </pc:sldMkLst>
      </pc:sldChg>
      <pc:sldChg chg="del">
        <pc:chgData name="Cain, Julie" userId="S::jcain2@lsuhsc.edu::7031a6ef-8aea-406a-920b-c69685458425" providerId="AD" clId="Web-{FE530A2B-F163-4CB9-88FE-5ADDEF3D5311}" dt="2022-01-25T19:57:14.204" v="9"/>
        <pc:sldMkLst>
          <pc:docMk/>
          <pc:sldMk cId="1243378194" sldId="277"/>
        </pc:sldMkLst>
      </pc:sldChg>
      <pc:sldChg chg="del">
        <pc:chgData name="Cain, Julie" userId="S::jcain2@lsuhsc.edu::7031a6ef-8aea-406a-920b-c69685458425" providerId="AD" clId="Web-{FE530A2B-F163-4CB9-88FE-5ADDEF3D5311}" dt="2022-01-25T19:57:12.782" v="8"/>
        <pc:sldMkLst>
          <pc:docMk/>
          <pc:sldMk cId="2670867131" sldId="278"/>
        </pc:sldMkLst>
      </pc:sldChg>
      <pc:sldChg chg="del">
        <pc:chgData name="Cain, Julie" userId="S::jcain2@lsuhsc.edu::7031a6ef-8aea-406a-920b-c69685458425" providerId="AD" clId="Web-{FE530A2B-F163-4CB9-88FE-5ADDEF3D5311}" dt="2022-01-25T19:57:07.391" v="3"/>
        <pc:sldMkLst>
          <pc:docMk/>
          <pc:sldMk cId="3622398401" sldId="279"/>
        </pc:sldMkLst>
      </pc:sldChg>
      <pc:sldChg chg="del">
        <pc:chgData name="Cain, Julie" userId="S::jcain2@lsuhsc.edu::7031a6ef-8aea-406a-920b-c69685458425" providerId="AD" clId="Web-{FE530A2B-F163-4CB9-88FE-5ADDEF3D5311}" dt="2022-01-25T19:57:15.282" v="10"/>
        <pc:sldMkLst>
          <pc:docMk/>
          <pc:sldMk cId="957531782"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E530-CF5F-4660-A49D-1A4E59DE95B2}" type="datetimeFigureOut">
              <a:rPr lang="en-US"/>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EABC7-EF9F-4B18-A577-27E5197331F0}" type="slidenum">
              <a:rPr lang="en-US"/>
              <a:t>‹#›</a:t>
            </a:fld>
            <a:endParaRPr lang="en-US"/>
          </a:p>
        </p:txBody>
      </p:sp>
    </p:spTree>
    <p:extLst>
      <p:ext uri="{BB962C8B-B14F-4D97-AF65-F5344CB8AC3E}">
        <p14:creationId xmlns:p14="http://schemas.microsoft.com/office/powerpoint/2010/main" val="220924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8000" y="6324601"/>
            <a:ext cx="2844800" cy="365125"/>
          </a:xfrm>
        </p:spPr>
        <p:txBody>
          <a:bodyPr/>
          <a:lstStyle/>
          <a:p>
            <a:fld id="{7E5B49D3-E3B8-4CC3-AEBB-C5777793C706}"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3194383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B49D3-E3B8-4CC3-AEBB-C5777793C706}"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363205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B49D3-E3B8-4CC3-AEBB-C5777793C706}"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218196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B49D3-E3B8-4CC3-AEBB-C5777793C706}"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351543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5B49D3-E3B8-4CC3-AEBB-C5777793C706}"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14876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5B49D3-E3B8-4CC3-AEBB-C5777793C706}"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2073283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B49D3-E3B8-4CC3-AEBB-C5777793C706}" type="datetimeFigureOut">
              <a:rPr lang="en-US" smtClean="0"/>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47845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5B49D3-E3B8-4CC3-AEBB-C5777793C706}" type="datetimeFigureOut">
              <a:rPr lang="en-US" smtClean="0"/>
              <a:t>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294350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B49D3-E3B8-4CC3-AEBB-C5777793C706}" type="datetimeFigureOut">
              <a:rPr lang="en-US" smtClean="0"/>
              <a:t>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51437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5B49D3-E3B8-4CC3-AEBB-C5777793C706}"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174158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5B49D3-E3B8-4CC3-AEBB-C5777793C706}"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182281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B49D3-E3B8-4CC3-AEBB-C5777793C706}" type="datetimeFigureOut">
              <a:rPr lang="en-US" smtClean="0"/>
              <a:t>2/15/2022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42A9B-B33B-49CB-8140-010AC597ACB2}"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101" y="5791200"/>
            <a:ext cx="2514598" cy="838200"/>
          </a:xfrm>
          <a:prstGeom prst="rect">
            <a:avLst/>
          </a:prstGeom>
        </p:spPr>
      </p:pic>
    </p:spTree>
    <p:extLst>
      <p:ext uri="{BB962C8B-B14F-4D97-AF65-F5344CB8AC3E}">
        <p14:creationId xmlns:p14="http://schemas.microsoft.com/office/powerpoint/2010/main" val="111194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medschool.lsuhsc.edu/medical_education/graduate/appointment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edschool.lsuhsc.edu/medical_education/graduate/appointments/"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lsugme.atlassian.net/wiki/spaces/POLICY/pages/2031746/Continuing+House+Officer+Appointment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edschool.lsuhsc.edu/medical_education/graduate/appointments/"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lsugme.atlassian.net/wiki/spaces/POLICY/pages/41910305/Instructions+-+Documents+for+Terminating+House+Officers" TargetMode="External"/><Relationship Id="rId2" Type="http://schemas.openxmlformats.org/officeDocument/2006/relationships/hyperlink" Target="mailto:LSUHSC-NONotificationofEmployeeSeparation@lsuhsc.ed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edschool.lsuhsc.edu/medical_education/graduate/appointments/"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lsugme.atlassian.net/wiki/spaces/FORMDOCS/pages/2031762/House+Officers+Becoming+Faculty+Spreadshee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lsugme.atlassian.net/wiki/spaces/FORMDOCS/pages/27104576/Faculty+Becoming+House+Officer+Checklist"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edschool.lsuhsc.edu/medical_education/graduate/appointment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lsugme.atlassian.net/wiki/spaces/FORMDOCS/pages/27077060/Internal+Transfer+Checklis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lsugme.atlassian.net/wiki/spaces/FORMDOCS/pages/37191681/DIO+Transfer+Approval+Pack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ccalla@lsuhsc.edu" TargetMode="External"/><Relationship Id="rId2" Type="http://schemas.openxmlformats.org/officeDocument/2006/relationships/hyperlink" Target="https://www.medschool.lsuhsc.edu/medical_education/graduate/RotationSit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lsugme.atlassian.net/wiki/spaces/DIRECTORY/pages/2031676/GME+Rotation+Site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911.lsuhsc.edu/coronavirus/selfreporting.aspx" TargetMode="External"/><Relationship Id="rId2" Type="http://schemas.openxmlformats.org/officeDocument/2006/relationships/hyperlink" Target="https://forms.office.com/Pages/ResponsePage.aspx?id=iTYGNNSCiU6jKBq3nMWNnWCYPgvKe9lLk-p7V0sKjqBUMEZBUEhOVEs4OEk0MFFXTkcxTkRTUzNVVS4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files.lsuhsc.edu/"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files.lsuhsc.edu/"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files.lsuhsc.edu/"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mailto:Yleeha@lsuhsc.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edschool.lsuhsc.edu/medical_education/graduate/appointment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medschool.lsuhsc.edu/medical_education/graduate/appointmen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AC16C-7E1D-49C7-8F1B-6A2489C2BD8E}"/>
              </a:ext>
            </a:extLst>
          </p:cNvPr>
          <p:cNvSpPr>
            <a:spLocks noGrp="1"/>
          </p:cNvSpPr>
          <p:nvPr>
            <p:ph type="ctrTitle"/>
          </p:nvPr>
        </p:nvSpPr>
        <p:spPr>
          <a:xfrm>
            <a:off x="1048871" y="2164044"/>
            <a:ext cx="10363200" cy="1470025"/>
          </a:xfrm>
        </p:spPr>
        <p:txBody>
          <a:bodyPr/>
          <a:lstStyle/>
          <a:p>
            <a:r>
              <a:rPr lang="en-US">
                <a:cs typeface="Calibri"/>
              </a:rPr>
              <a:t>Coordinator Check In</a:t>
            </a:r>
            <a:endParaRPr lang="en-US"/>
          </a:p>
        </p:txBody>
      </p:sp>
      <p:sp>
        <p:nvSpPr>
          <p:cNvPr id="3" name="Subtitle 2">
            <a:extLst>
              <a:ext uri="{FF2B5EF4-FFF2-40B4-BE49-F238E27FC236}">
                <a16:creationId xmlns:a16="http://schemas.microsoft.com/office/drawing/2014/main" id="{0A226860-FD19-4C32-B612-71866314E36E}"/>
              </a:ext>
            </a:extLst>
          </p:cNvPr>
          <p:cNvSpPr>
            <a:spLocks noGrp="1"/>
          </p:cNvSpPr>
          <p:nvPr>
            <p:ph type="subTitle" idx="1"/>
          </p:nvPr>
        </p:nvSpPr>
        <p:spPr>
          <a:xfrm>
            <a:off x="1828800" y="3583641"/>
            <a:ext cx="8534400" cy="2429231"/>
          </a:xfrm>
        </p:spPr>
        <p:txBody>
          <a:bodyPr vert="horz" lIns="91440" tIns="45720" rIns="91440" bIns="45720" rtlCol="0" anchor="t">
            <a:normAutofit/>
          </a:bodyPr>
          <a:lstStyle/>
          <a:p>
            <a:r>
              <a:rPr lang="en-US" dirty="0">
                <a:solidFill>
                  <a:schemeClr val="tx1"/>
                </a:solidFill>
                <a:cs typeface="Calibri"/>
              </a:rPr>
              <a:t>February 15, 2022</a:t>
            </a:r>
          </a:p>
          <a:p>
            <a:r>
              <a:rPr lang="en-US" dirty="0">
                <a:solidFill>
                  <a:schemeClr val="tx1"/>
                </a:solidFill>
                <a:cs typeface="Calibri"/>
              </a:rPr>
              <a:t>VA New Hire Paperwork, New Hire Paperwork Discussion (Part 1)Appointment Form &amp; Spreadsheets, New Hire in ERAS</a:t>
            </a:r>
          </a:p>
          <a:p>
            <a:endParaRPr lang="en-US" b="1" dirty="0">
              <a:cs typeface="Calibri"/>
            </a:endParaRPr>
          </a:p>
          <a:p>
            <a:endParaRPr lang="en-US" dirty="0">
              <a:cs typeface="Calibri"/>
            </a:endParaRPr>
          </a:p>
        </p:txBody>
      </p:sp>
    </p:spTree>
    <p:extLst>
      <p:ext uri="{BB962C8B-B14F-4D97-AF65-F5344CB8AC3E}">
        <p14:creationId xmlns:p14="http://schemas.microsoft.com/office/powerpoint/2010/main" val="3882813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5553"/>
            <a:ext cx="10972800" cy="1143000"/>
          </a:xfrm>
        </p:spPr>
        <p:txBody>
          <a:bodyPr>
            <a:normAutofit/>
          </a:bodyPr>
          <a:lstStyle/>
          <a:p>
            <a:r>
              <a:rPr lang="en-US" sz="3300" b="1"/>
              <a:t>New Innovations Training Record</a:t>
            </a:r>
          </a:p>
        </p:txBody>
      </p:sp>
      <p:sp>
        <p:nvSpPr>
          <p:cNvPr id="3" name="Content Placeholder 2"/>
          <p:cNvSpPr>
            <a:spLocks noGrp="1"/>
          </p:cNvSpPr>
          <p:nvPr>
            <p:ph idx="1"/>
          </p:nvPr>
        </p:nvSpPr>
        <p:spPr>
          <a:xfrm>
            <a:off x="609600" y="1093305"/>
            <a:ext cx="5344917" cy="4486207"/>
          </a:xfrm>
        </p:spPr>
        <p:txBody>
          <a:bodyPr>
            <a:noAutofit/>
          </a:bodyPr>
          <a:lstStyle/>
          <a:p>
            <a:pPr>
              <a:spcBef>
                <a:spcPts val="0"/>
              </a:spcBef>
            </a:pPr>
            <a:r>
              <a:rPr lang="en-US" sz="1800"/>
              <a:t>Add next program (internal transfer)</a:t>
            </a:r>
            <a:br>
              <a:rPr lang="en-US" sz="1800"/>
            </a:br>
            <a:r>
              <a:rPr lang="en-US" sz="1800"/>
              <a:t>Set by outgoing coordinator </a:t>
            </a:r>
            <a:br>
              <a:rPr lang="en-US" sz="1800"/>
            </a:br>
            <a:r>
              <a:rPr lang="en-US" sz="1600"/>
              <a:t>	</a:t>
            </a:r>
            <a:r>
              <a:rPr lang="en-US" sz="1600">
                <a:solidFill>
                  <a:srgbClr val="FF0000"/>
                </a:solidFill>
              </a:rPr>
              <a:t>(1) Add Training Record</a:t>
            </a:r>
          </a:p>
          <a:p>
            <a:pPr>
              <a:spcBef>
                <a:spcPts val="0"/>
              </a:spcBef>
            </a:pPr>
            <a:r>
              <a:rPr lang="en-US" sz="1800"/>
              <a:t>Extend training year</a:t>
            </a:r>
            <a:br>
              <a:rPr lang="en-US" sz="1800"/>
            </a:br>
            <a:r>
              <a:rPr lang="en-US" sz="1600">
                <a:solidFill>
                  <a:srgbClr val="FF0000"/>
                </a:solidFill>
              </a:rPr>
              <a:t>	(2) Adjust Training Dates</a:t>
            </a:r>
          </a:p>
          <a:p>
            <a:pPr>
              <a:spcBef>
                <a:spcPts val="0"/>
              </a:spcBef>
            </a:pPr>
            <a:r>
              <a:rPr lang="en-US" sz="1800"/>
              <a:t>Add Chief year</a:t>
            </a:r>
            <a:br>
              <a:rPr lang="en-US" sz="1800"/>
            </a:br>
            <a:r>
              <a:rPr lang="en-US" sz="1600">
                <a:solidFill>
                  <a:srgbClr val="FF0000"/>
                </a:solidFill>
              </a:rPr>
              <a:t>	(2) Add Post Training Chief</a:t>
            </a:r>
          </a:p>
          <a:p>
            <a:pPr>
              <a:spcBef>
                <a:spcPts val="0"/>
              </a:spcBef>
            </a:pPr>
            <a:r>
              <a:rPr lang="en-US" sz="1800"/>
              <a:t>Terminate early</a:t>
            </a:r>
            <a:br>
              <a:rPr lang="en-US" sz="1800"/>
            </a:br>
            <a:r>
              <a:rPr lang="en-US" sz="1800"/>
              <a:t>	</a:t>
            </a:r>
            <a:r>
              <a:rPr lang="en-US" sz="1600">
                <a:solidFill>
                  <a:srgbClr val="FF0000"/>
                </a:solidFill>
              </a:rPr>
              <a:t>(2) End Training</a:t>
            </a:r>
            <a:endParaRPr lang="en-US" sz="1600"/>
          </a:p>
          <a:p>
            <a:pPr>
              <a:spcBef>
                <a:spcPts val="0"/>
              </a:spcBef>
            </a:pPr>
            <a:r>
              <a:rPr lang="en-US" sz="1800"/>
              <a:t>Set Early Termination Reason</a:t>
            </a:r>
            <a:br>
              <a:rPr lang="en-US" sz="2000">
                <a:solidFill>
                  <a:srgbClr val="FF0000"/>
                </a:solidFill>
              </a:rPr>
            </a:br>
            <a:r>
              <a:rPr lang="en-US" sz="1600">
                <a:solidFill>
                  <a:srgbClr val="FF0000"/>
                </a:solidFill>
              </a:rPr>
              <a:t>	(3) Reason</a:t>
            </a:r>
          </a:p>
          <a:p>
            <a:pPr>
              <a:spcBef>
                <a:spcPts val="0"/>
              </a:spcBef>
            </a:pPr>
            <a:r>
              <a:rPr lang="en-US" sz="1800"/>
              <a:t>Add research year</a:t>
            </a:r>
            <a:br>
              <a:rPr lang="en-US" sz="1800"/>
            </a:br>
            <a:r>
              <a:rPr lang="en-US" sz="1800"/>
              <a:t>	</a:t>
            </a:r>
            <a:r>
              <a:rPr lang="en-US" sz="1600">
                <a:solidFill>
                  <a:srgbClr val="FF0000"/>
                </a:solidFill>
              </a:rPr>
              <a:t>(2) Research Year</a:t>
            </a:r>
          </a:p>
          <a:p>
            <a:pPr>
              <a:spcBef>
                <a:spcPts val="0"/>
              </a:spcBef>
            </a:pPr>
            <a:r>
              <a:rPr lang="en-US" sz="1800"/>
              <a:t>Set Termination Reason</a:t>
            </a:r>
            <a:br>
              <a:rPr lang="en-US" sz="1800"/>
            </a:br>
            <a:r>
              <a:rPr lang="en-US" sz="1800"/>
              <a:t>	</a:t>
            </a:r>
            <a:r>
              <a:rPr lang="en-US" sz="1600">
                <a:solidFill>
                  <a:srgbClr val="FF0000"/>
                </a:solidFill>
              </a:rPr>
              <a:t>(3) Reason</a:t>
            </a:r>
          </a:p>
          <a:p>
            <a:pPr>
              <a:spcBef>
                <a:spcPts val="0"/>
              </a:spcBef>
            </a:pPr>
            <a:r>
              <a:rPr lang="en-US" sz="1800"/>
              <a:t>Continuing as Faculty</a:t>
            </a:r>
            <a:br>
              <a:rPr lang="en-US" sz="1800"/>
            </a:br>
            <a:r>
              <a:rPr lang="en-US" sz="1800"/>
              <a:t>	</a:t>
            </a:r>
            <a:r>
              <a:rPr lang="en-US" sz="1600">
                <a:solidFill>
                  <a:srgbClr val="FF0000"/>
                </a:solidFill>
              </a:rPr>
              <a:t>(3) Work Role and Status both set to Faculty</a:t>
            </a:r>
            <a:endParaRPr lang="en-US" sz="1800">
              <a:solidFill>
                <a:srgbClr val="FF0000"/>
              </a:solidFill>
            </a:endParaRPr>
          </a:p>
        </p:txBody>
      </p:sp>
      <p:pic>
        <p:nvPicPr>
          <p:cNvPr id="5" name="Picture 4"/>
          <p:cNvPicPr>
            <a:picLocks noChangeAspect="1"/>
          </p:cNvPicPr>
          <p:nvPr/>
        </p:nvPicPr>
        <p:blipFill>
          <a:blip r:embed="rId2"/>
          <a:stretch>
            <a:fillRect/>
          </a:stretch>
        </p:blipFill>
        <p:spPr>
          <a:xfrm>
            <a:off x="4569515" y="1293228"/>
            <a:ext cx="5274026" cy="3282812"/>
          </a:xfrm>
          <a:prstGeom prst="rect">
            <a:avLst/>
          </a:prstGeom>
        </p:spPr>
      </p:pic>
      <p:pic>
        <p:nvPicPr>
          <p:cNvPr id="7" name="Picture 6"/>
          <p:cNvPicPr>
            <a:picLocks noChangeAspect="1"/>
          </p:cNvPicPr>
          <p:nvPr/>
        </p:nvPicPr>
        <p:blipFill>
          <a:blip r:embed="rId3"/>
          <a:stretch>
            <a:fillRect/>
          </a:stretch>
        </p:blipFill>
        <p:spPr>
          <a:xfrm>
            <a:off x="6096000" y="3528888"/>
            <a:ext cx="5595316" cy="2779839"/>
          </a:xfrm>
          <a:prstGeom prst="rect">
            <a:avLst/>
          </a:prstGeom>
        </p:spPr>
      </p:pic>
      <p:cxnSp>
        <p:nvCxnSpPr>
          <p:cNvPr id="9" name="Straight Arrow Connector 8"/>
          <p:cNvCxnSpPr/>
          <p:nvPr/>
        </p:nvCxnSpPr>
        <p:spPr>
          <a:xfrm>
            <a:off x="8855765" y="3051313"/>
            <a:ext cx="258418" cy="5665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29191" y="3863182"/>
            <a:ext cx="298173" cy="369332"/>
          </a:xfrm>
          <a:prstGeom prst="rect">
            <a:avLst/>
          </a:prstGeom>
          <a:noFill/>
        </p:spPr>
        <p:txBody>
          <a:bodyPr wrap="square" rtlCol="0">
            <a:spAutoFit/>
          </a:bodyPr>
          <a:lstStyle/>
          <a:p>
            <a:r>
              <a:rPr lang="en-US">
                <a:solidFill>
                  <a:srgbClr val="FF0000"/>
                </a:solidFill>
              </a:rPr>
              <a:t>1</a:t>
            </a:r>
          </a:p>
        </p:txBody>
      </p:sp>
      <p:sp>
        <p:nvSpPr>
          <p:cNvPr id="11" name="TextBox 10"/>
          <p:cNvSpPr txBox="1"/>
          <p:nvPr/>
        </p:nvSpPr>
        <p:spPr>
          <a:xfrm>
            <a:off x="9985024" y="4188825"/>
            <a:ext cx="298173" cy="369332"/>
          </a:xfrm>
          <a:prstGeom prst="rect">
            <a:avLst/>
          </a:prstGeom>
          <a:noFill/>
        </p:spPr>
        <p:txBody>
          <a:bodyPr wrap="square" rtlCol="0">
            <a:spAutoFit/>
          </a:bodyPr>
          <a:lstStyle/>
          <a:p>
            <a:r>
              <a:rPr lang="en-US">
                <a:solidFill>
                  <a:srgbClr val="FF0000"/>
                </a:solidFill>
              </a:rPr>
              <a:t>2</a:t>
            </a:r>
          </a:p>
        </p:txBody>
      </p:sp>
      <p:sp>
        <p:nvSpPr>
          <p:cNvPr id="12" name="TextBox 11"/>
          <p:cNvSpPr txBox="1"/>
          <p:nvPr/>
        </p:nvSpPr>
        <p:spPr>
          <a:xfrm>
            <a:off x="10866783" y="5029373"/>
            <a:ext cx="298173" cy="369332"/>
          </a:xfrm>
          <a:prstGeom prst="rect">
            <a:avLst/>
          </a:prstGeom>
          <a:noFill/>
        </p:spPr>
        <p:txBody>
          <a:bodyPr wrap="square" rtlCol="0">
            <a:spAutoFit/>
          </a:bodyPr>
          <a:lstStyle/>
          <a:p>
            <a:r>
              <a:rPr lang="en-US">
                <a:solidFill>
                  <a:srgbClr val="FF0000"/>
                </a:solidFill>
              </a:rPr>
              <a:t>3</a:t>
            </a:r>
          </a:p>
        </p:txBody>
      </p:sp>
    </p:spTree>
    <p:extLst>
      <p:ext uri="{BB962C8B-B14F-4D97-AF65-F5344CB8AC3E}">
        <p14:creationId xmlns:p14="http://schemas.microsoft.com/office/powerpoint/2010/main" val="216374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AB43-7243-4831-AA99-D9A6E894A34C}"/>
              </a:ext>
            </a:extLst>
          </p:cNvPr>
          <p:cNvSpPr>
            <a:spLocks noGrp="1"/>
          </p:cNvSpPr>
          <p:nvPr>
            <p:ph type="title"/>
          </p:nvPr>
        </p:nvSpPr>
        <p:spPr/>
        <p:txBody>
          <a:bodyPr>
            <a:normAutofit fontScale="90000"/>
          </a:bodyPr>
          <a:lstStyle/>
          <a:p>
            <a:r>
              <a:rPr lang="en-US" b="1">
                <a:cs typeface="Calibri"/>
              </a:rPr>
              <a:t>New Innovations Training Record Additional info Special Situations</a:t>
            </a:r>
          </a:p>
        </p:txBody>
      </p:sp>
      <p:sp>
        <p:nvSpPr>
          <p:cNvPr id="3" name="Content Placeholder 2">
            <a:extLst>
              <a:ext uri="{FF2B5EF4-FFF2-40B4-BE49-F238E27FC236}">
                <a16:creationId xmlns:a16="http://schemas.microsoft.com/office/drawing/2014/main" id="{A9B1F95A-ED89-4F0F-A475-5E93CA4390D4}"/>
              </a:ext>
            </a:extLst>
          </p:cNvPr>
          <p:cNvSpPr>
            <a:spLocks noGrp="1"/>
          </p:cNvSpPr>
          <p:nvPr>
            <p:ph idx="1"/>
          </p:nvPr>
        </p:nvSpPr>
        <p:spPr/>
        <p:txBody>
          <a:bodyPr vert="horz" lIns="91440" tIns="45720" rIns="91440" bIns="45720" rtlCol="0" anchor="t">
            <a:normAutofit/>
          </a:bodyPr>
          <a:lstStyle/>
          <a:p>
            <a:r>
              <a:rPr lang="en-US">
                <a:ea typeface="+mn-lt"/>
                <a:cs typeface="+mn-lt"/>
              </a:rPr>
              <a:t>Appointment forms and spreadsheets are updated nightly to reflect changes made in New Innovations.</a:t>
            </a:r>
            <a:endParaRPr lang="en-US">
              <a:cs typeface="Calibri"/>
            </a:endParaRPr>
          </a:p>
          <a:p>
            <a:r>
              <a:rPr lang="en-US">
                <a:ea typeface="+mn-lt"/>
                <a:cs typeface="+mn-lt"/>
              </a:rPr>
              <a:t>Contact Chris Callac for</a:t>
            </a:r>
            <a:endParaRPr lang="en-US">
              <a:cs typeface="Calibri"/>
            </a:endParaRPr>
          </a:p>
          <a:p>
            <a:pPr marL="400050" lvl="1" indent="0">
              <a:buNone/>
            </a:pPr>
            <a:r>
              <a:rPr lang="en-US">
                <a:ea typeface="+mn-lt"/>
                <a:cs typeface="+mn-lt"/>
              </a:rPr>
              <a:t>–Setting up gratis appointments</a:t>
            </a:r>
            <a:endParaRPr lang="en-US">
              <a:cs typeface="Calibri"/>
            </a:endParaRPr>
          </a:p>
          <a:p>
            <a:pPr marL="400050" lvl="1" indent="0">
              <a:buNone/>
            </a:pPr>
            <a:r>
              <a:rPr lang="en-US">
                <a:ea typeface="+mn-lt"/>
                <a:cs typeface="+mn-lt"/>
              </a:rPr>
              <a:t>–Unusual promotion or demotion</a:t>
            </a:r>
            <a:endParaRPr lang="en-US">
              <a:cs typeface="Calibri"/>
            </a:endParaRPr>
          </a:p>
          <a:p>
            <a:pPr marL="400050" lvl="1" indent="0">
              <a:buNone/>
            </a:pPr>
            <a:r>
              <a:rPr lang="en-US">
                <a:ea typeface="+mn-lt"/>
                <a:cs typeface="+mn-lt"/>
              </a:rPr>
              <a:t>–Appointment Form or spreadsheet is incorrect and you are unsure why</a:t>
            </a:r>
            <a:endParaRPr lang="en-US">
              <a:cs typeface="Calibri"/>
            </a:endParaRPr>
          </a:p>
          <a:p>
            <a:pPr marL="400050" lvl="1" indent="0">
              <a:buNone/>
            </a:pPr>
            <a:r>
              <a:rPr lang="en-US">
                <a:ea typeface="+mn-lt"/>
                <a:cs typeface="+mn-lt"/>
              </a:rPr>
              <a:t>–Changes made in New Innovations not reflected on appointment form</a:t>
            </a:r>
            <a:endParaRPr lang="en-US">
              <a:cs typeface="Calibri"/>
            </a:endParaRPr>
          </a:p>
          <a:p>
            <a:endParaRPr lang="en-US">
              <a:cs typeface="Calibri"/>
            </a:endParaRPr>
          </a:p>
        </p:txBody>
      </p:sp>
    </p:spTree>
    <p:extLst>
      <p:ext uri="{BB962C8B-B14F-4D97-AF65-F5344CB8AC3E}">
        <p14:creationId xmlns:p14="http://schemas.microsoft.com/office/powerpoint/2010/main" val="2363457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31A5-CC70-42E1-9C9E-23AE73ECD0CE}"/>
              </a:ext>
            </a:extLst>
          </p:cNvPr>
          <p:cNvSpPr>
            <a:spLocks noGrp="1"/>
          </p:cNvSpPr>
          <p:nvPr>
            <p:ph type="title"/>
          </p:nvPr>
        </p:nvSpPr>
        <p:spPr>
          <a:xfrm>
            <a:off x="609600" y="274638"/>
            <a:ext cx="10972800" cy="1143000"/>
          </a:xfrm>
        </p:spPr>
        <p:txBody>
          <a:bodyPr anchor="ctr">
            <a:normAutofit/>
          </a:bodyPr>
          <a:lstStyle/>
          <a:p>
            <a:pPr>
              <a:lnSpc>
                <a:spcPct val="90000"/>
              </a:lnSpc>
            </a:pPr>
            <a:r>
              <a:rPr lang="en-US" sz="3700" b="1"/>
              <a:t>Appointment Form</a:t>
            </a:r>
            <a:br>
              <a:rPr lang="en-US" sz="3700" b="1"/>
            </a:br>
            <a:r>
              <a:rPr lang="en-US" sz="2800"/>
              <a:t>Appointment Form is Due to Yolanda Lundsgaard by March 31, 2022</a:t>
            </a:r>
          </a:p>
        </p:txBody>
      </p:sp>
      <p:sp>
        <p:nvSpPr>
          <p:cNvPr id="3" name="Content Placeholder 2">
            <a:extLst>
              <a:ext uri="{FF2B5EF4-FFF2-40B4-BE49-F238E27FC236}">
                <a16:creationId xmlns:a16="http://schemas.microsoft.com/office/drawing/2014/main" id="{37771E8A-82C5-49C8-965D-EF0CFEB5B30A}"/>
              </a:ext>
            </a:extLst>
          </p:cNvPr>
          <p:cNvSpPr>
            <a:spLocks noGrp="1"/>
          </p:cNvSpPr>
          <p:nvPr>
            <p:ph sz="half" idx="1"/>
          </p:nvPr>
        </p:nvSpPr>
        <p:spPr>
          <a:xfrm>
            <a:off x="609600" y="1600201"/>
            <a:ext cx="5384800" cy="4525963"/>
          </a:xfrm>
        </p:spPr>
        <p:txBody>
          <a:bodyPr vert="horz" lIns="91440" tIns="45720" rIns="91440" bIns="45720" rtlCol="0" anchor="t">
            <a:normAutofit/>
          </a:bodyPr>
          <a:lstStyle/>
          <a:p>
            <a:r>
              <a:rPr lang="en-US">
                <a:hlinkClick r:id="rId2"/>
              </a:rPr>
              <a:t>https://www.medschool.lsuhsc.edu/medical_education/graduate/appointments/</a:t>
            </a:r>
            <a:endParaRPr lang="en-US"/>
          </a:p>
          <a:p>
            <a:r>
              <a:rPr lang="en-US"/>
              <a:t>The Appointment Form Lists All the House Officers in the Training Program any time between July 1 &amp; June 30 for the Academic Year</a:t>
            </a:r>
            <a:endParaRPr lang="en-US">
              <a:cs typeface="Calibri"/>
            </a:endParaRPr>
          </a:p>
          <a:p>
            <a:r>
              <a:rPr lang="en-US"/>
              <a:t>Print in Landscape Format ONLY</a:t>
            </a:r>
            <a:endParaRPr lang="en-US">
              <a:cs typeface="Calibri"/>
            </a:endParaRPr>
          </a:p>
          <a:p>
            <a:pPr marL="0" indent="0">
              <a:buNone/>
            </a:pPr>
            <a:endParaRPr lang="en-US"/>
          </a:p>
        </p:txBody>
      </p:sp>
      <p:pic>
        <p:nvPicPr>
          <p:cNvPr id="4" name="Picture 4">
            <a:extLst>
              <a:ext uri="{FF2B5EF4-FFF2-40B4-BE49-F238E27FC236}">
                <a16:creationId xmlns:a16="http://schemas.microsoft.com/office/drawing/2014/main" id="{75FEA865-50D7-4342-8F5C-58661C88E2E5}"/>
              </a:ext>
            </a:extLst>
          </p:cNvPr>
          <p:cNvPicPr>
            <a:picLocks noChangeAspect="1"/>
          </p:cNvPicPr>
          <p:nvPr/>
        </p:nvPicPr>
        <p:blipFill>
          <a:blip r:embed="rId3"/>
          <a:stretch>
            <a:fillRect/>
          </a:stretch>
        </p:blipFill>
        <p:spPr>
          <a:xfrm>
            <a:off x="6197600" y="1783303"/>
            <a:ext cx="5384800" cy="4159758"/>
          </a:xfrm>
          <a:prstGeom prst="rect">
            <a:avLst/>
          </a:prstGeom>
          <a:noFill/>
        </p:spPr>
      </p:pic>
    </p:spTree>
    <p:extLst>
      <p:ext uri="{BB962C8B-B14F-4D97-AF65-F5344CB8AC3E}">
        <p14:creationId xmlns:p14="http://schemas.microsoft.com/office/powerpoint/2010/main" val="2930821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D8D56-5B11-49BF-A64D-5DF0EA52262B}"/>
              </a:ext>
            </a:extLst>
          </p:cNvPr>
          <p:cNvSpPr>
            <a:spLocks noGrp="1"/>
          </p:cNvSpPr>
          <p:nvPr>
            <p:ph type="title"/>
          </p:nvPr>
        </p:nvSpPr>
        <p:spPr>
          <a:xfrm>
            <a:off x="609600" y="274638"/>
            <a:ext cx="10972800" cy="988219"/>
          </a:xfrm>
        </p:spPr>
        <p:txBody>
          <a:bodyPr/>
          <a:lstStyle/>
          <a:p>
            <a:r>
              <a:rPr lang="en-US" b="1">
                <a:cs typeface="Calibri"/>
              </a:rPr>
              <a:t>Appointment Form Cont'd</a:t>
            </a:r>
            <a:endParaRPr lang="en-US"/>
          </a:p>
        </p:txBody>
      </p:sp>
      <p:sp>
        <p:nvSpPr>
          <p:cNvPr id="3" name="Content Placeholder 2">
            <a:extLst>
              <a:ext uri="{FF2B5EF4-FFF2-40B4-BE49-F238E27FC236}">
                <a16:creationId xmlns:a16="http://schemas.microsoft.com/office/drawing/2014/main" id="{5D8BD29B-19D9-4254-AE92-85BED1C24F3B}"/>
              </a:ext>
            </a:extLst>
          </p:cNvPr>
          <p:cNvSpPr>
            <a:spLocks noGrp="1"/>
          </p:cNvSpPr>
          <p:nvPr>
            <p:ph idx="1"/>
          </p:nvPr>
        </p:nvSpPr>
        <p:spPr>
          <a:xfrm>
            <a:off x="609600" y="1445420"/>
            <a:ext cx="10972800" cy="4680744"/>
          </a:xfrm>
        </p:spPr>
        <p:txBody>
          <a:bodyPr vert="horz" lIns="91440" tIns="45720" rIns="91440" bIns="45720" rtlCol="0" anchor="t">
            <a:normAutofit fontScale="70000" lnSpcReduction="20000"/>
          </a:bodyPr>
          <a:lstStyle/>
          <a:p>
            <a:r>
              <a:rPr lang="en-US">
                <a:cs typeface="Calibri"/>
              </a:rPr>
              <a:t>The Appointment Form must also include House Officers Starting Promoting, and Terminating Off-Cycle (not July 1 Start and not June 30 Termination)</a:t>
            </a:r>
          </a:p>
          <a:p>
            <a:endParaRPr lang="en-US">
              <a:cs typeface="Calibri"/>
            </a:endParaRPr>
          </a:p>
          <a:p>
            <a:r>
              <a:rPr lang="en-US">
                <a:cs typeface="Calibri"/>
              </a:rPr>
              <a:t>Do Not send Appointment Forms before receiving Match Results.  Appointment Forms must include first year residents/fellows and all House Officers appointed outside a Match.</a:t>
            </a:r>
          </a:p>
          <a:p>
            <a:pPr marL="0" indent="0">
              <a:buNone/>
            </a:pPr>
            <a:endParaRPr lang="en-US">
              <a:cs typeface="Calibri"/>
            </a:endParaRPr>
          </a:p>
          <a:p>
            <a:r>
              <a:rPr lang="en-US">
                <a:cs typeface="Calibri"/>
              </a:rPr>
              <a:t>The Appointment Form </a:t>
            </a:r>
            <a:r>
              <a:rPr lang="en-US" b="1" u="sng">
                <a:cs typeface="Calibri"/>
              </a:rPr>
              <a:t>MUST Be Printed in Landscape Format</a:t>
            </a:r>
            <a:r>
              <a:rPr lang="en-US">
                <a:cs typeface="Calibri"/>
              </a:rPr>
              <a:t>.  Forms submitted in Portrait format are not accepted.</a:t>
            </a:r>
          </a:p>
          <a:p>
            <a:endParaRPr lang="en-US">
              <a:cs typeface="Calibri"/>
            </a:endParaRPr>
          </a:p>
          <a:p>
            <a:r>
              <a:rPr lang="en-US">
                <a:cs typeface="Calibri"/>
              </a:rPr>
              <a:t>Download, Print, Sign and Submit the signed Appointment Form to Yolanda Lundsgaard in the GME Office by the due date.</a:t>
            </a:r>
          </a:p>
          <a:p>
            <a:endParaRPr lang="en-US">
              <a:cs typeface="Calibri"/>
            </a:endParaRPr>
          </a:p>
          <a:p>
            <a:r>
              <a:rPr lang="en-US">
                <a:cs typeface="Calibri"/>
              </a:rPr>
              <a:t>Incoming House Officers, and Transfers from another LSU program will show status 'New Appt' on the Form</a:t>
            </a:r>
          </a:p>
          <a:p>
            <a:endParaRPr lang="en-US">
              <a:cs typeface="Calibri"/>
            </a:endParaRPr>
          </a:p>
          <a:p>
            <a:endParaRPr lang="en-US">
              <a:cs typeface="Calibri"/>
            </a:endParaRPr>
          </a:p>
        </p:txBody>
      </p:sp>
    </p:spTree>
    <p:extLst>
      <p:ext uri="{BB962C8B-B14F-4D97-AF65-F5344CB8AC3E}">
        <p14:creationId xmlns:p14="http://schemas.microsoft.com/office/powerpoint/2010/main" val="3032007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8E28-7FD3-4A94-9C34-21D1340F2D01}"/>
              </a:ext>
            </a:extLst>
          </p:cNvPr>
          <p:cNvSpPr>
            <a:spLocks noGrp="1"/>
          </p:cNvSpPr>
          <p:nvPr>
            <p:ph type="title"/>
          </p:nvPr>
        </p:nvSpPr>
        <p:spPr>
          <a:xfrm>
            <a:off x="609600" y="274638"/>
            <a:ext cx="10972800" cy="874059"/>
          </a:xfrm>
        </p:spPr>
        <p:txBody>
          <a:bodyPr/>
          <a:lstStyle/>
          <a:p>
            <a:r>
              <a:rPr lang="en-US" b="1">
                <a:cs typeface="Calibri"/>
              </a:rPr>
              <a:t>Appointment Form Cont'd</a:t>
            </a:r>
            <a:endParaRPr lang="en-US"/>
          </a:p>
        </p:txBody>
      </p:sp>
      <p:sp>
        <p:nvSpPr>
          <p:cNvPr id="3" name="Content Placeholder 2">
            <a:extLst>
              <a:ext uri="{FF2B5EF4-FFF2-40B4-BE49-F238E27FC236}">
                <a16:creationId xmlns:a16="http://schemas.microsoft.com/office/drawing/2014/main" id="{D8F0FC1B-221C-4D60-84EF-82BF420D069D}"/>
              </a:ext>
            </a:extLst>
          </p:cNvPr>
          <p:cNvSpPr>
            <a:spLocks noGrp="1"/>
          </p:cNvSpPr>
          <p:nvPr>
            <p:ph idx="1"/>
          </p:nvPr>
        </p:nvSpPr>
        <p:spPr>
          <a:xfrm>
            <a:off x="609600" y="1286437"/>
            <a:ext cx="10972800" cy="4839727"/>
          </a:xfrm>
        </p:spPr>
        <p:txBody>
          <a:bodyPr vert="horz" lIns="91440" tIns="45720" rIns="91440" bIns="45720" rtlCol="0" anchor="t">
            <a:normAutofit fontScale="55000" lnSpcReduction="20000"/>
          </a:bodyPr>
          <a:lstStyle/>
          <a:p>
            <a:r>
              <a:rPr lang="en-US">
                <a:ea typeface="+mn-lt"/>
                <a:cs typeface="+mn-lt"/>
              </a:rPr>
              <a:t>House Officers continuing in the same program from July 1 – June 30 will show status </a:t>
            </a:r>
            <a:r>
              <a:rPr lang="en-US" err="1">
                <a:ea typeface="+mn-lt"/>
                <a:cs typeface="+mn-lt"/>
              </a:rPr>
              <a:t>'Re</a:t>
            </a:r>
            <a:r>
              <a:rPr lang="en-US">
                <a:ea typeface="+mn-lt"/>
                <a:cs typeface="+mn-lt"/>
              </a:rPr>
              <a:t>-Appointment' and include training date</a:t>
            </a:r>
            <a:endParaRPr lang="en-US">
              <a:cs typeface="Calibri"/>
            </a:endParaRPr>
          </a:p>
          <a:p>
            <a:pPr marL="0" indent="0">
              <a:buNone/>
            </a:pPr>
            <a:endParaRPr lang="en-US">
              <a:ea typeface="+mn-lt"/>
              <a:cs typeface="+mn-lt"/>
            </a:endParaRPr>
          </a:p>
          <a:p>
            <a:r>
              <a:rPr lang="en-US">
                <a:ea typeface="+mn-lt"/>
                <a:cs typeface="+mn-lt"/>
              </a:rPr>
              <a:t>House Officers that are Not Promoting July 1 are listed twice on the form.  Once with their current House Officer Level with Status 'Hold-Over' and the dates at that Level; and on another line listed at the promoted House Officer Level with status Re-Appointment, and the dates at that House Officer Level.</a:t>
            </a:r>
            <a:endParaRPr lang="en-US">
              <a:cs typeface="Calibri"/>
            </a:endParaRPr>
          </a:p>
          <a:p>
            <a:pPr marL="0" indent="0">
              <a:buNone/>
            </a:pPr>
            <a:endParaRPr lang="en-US">
              <a:ea typeface="+mn-lt"/>
              <a:cs typeface="+mn-lt"/>
            </a:endParaRPr>
          </a:p>
          <a:p>
            <a:r>
              <a:rPr lang="en-US">
                <a:ea typeface="+mn-lt"/>
                <a:cs typeface="+mn-lt"/>
              </a:rPr>
              <a:t>House Officers that are Terminating Off-Cycle (not on June 30 of the Academic Year ending); are listed on the form with Status 'Hold-Over' and the effective termination date.</a:t>
            </a:r>
            <a:endParaRPr lang="en-US">
              <a:cs typeface="Calibri"/>
            </a:endParaRPr>
          </a:p>
          <a:p>
            <a:pPr marL="0" indent="0">
              <a:buNone/>
            </a:pPr>
            <a:endParaRPr lang="en-US">
              <a:ea typeface="+mn-lt"/>
              <a:cs typeface="+mn-lt"/>
            </a:endParaRPr>
          </a:p>
          <a:p>
            <a:r>
              <a:rPr lang="en-US">
                <a:ea typeface="+mn-lt"/>
                <a:cs typeface="+mn-lt"/>
              </a:rPr>
              <a:t>If there are changes, anytime during the Academic Year, to a Program's Roster of House Officers, or changes to a House Officer's training dates, an updated and signed appointment form must be sent to Yolanda Lundsgaard in the GME Office, after the change is made in New Innovations</a:t>
            </a:r>
            <a:endParaRPr lang="en-US">
              <a:cs typeface="Calibri"/>
            </a:endParaRPr>
          </a:p>
          <a:p>
            <a:pPr marL="0" indent="0">
              <a:buNone/>
            </a:pPr>
            <a:endParaRPr lang="en-US">
              <a:ea typeface="+mn-lt"/>
              <a:cs typeface="+mn-lt"/>
            </a:endParaRPr>
          </a:p>
          <a:p>
            <a:r>
              <a:rPr lang="en-US">
                <a:ea typeface="+mn-lt"/>
                <a:cs typeface="+mn-lt"/>
              </a:rPr>
              <a:t>Appointment Forms are not only required to have a record of the House Officers in each program for the Academic Year; the Forms are also used by the GME Office to document the House Officer Contracts that have been received in the GME Office, for Electonic Signature and Completed</a:t>
            </a:r>
          </a:p>
          <a:p>
            <a:endParaRPr lang="en-US">
              <a:cs typeface="Calibri"/>
            </a:endParaRPr>
          </a:p>
          <a:p>
            <a:endParaRPr lang="en-US">
              <a:cs typeface="Calibri"/>
            </a:endParaRPr>
          </a:p>
        </p:txBody>
      </p:sp>
    </p:spTree>
    <p:extLst>
      <p:ext uri="{BB962C8B-B14F-4D97-AF65-F5344CB8AC3E}">
        <p14:creationId xmlns:p14="http://schemas.microsoft.com/office/powerpoint/2010/main" val="2842266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F7FCE-A4C4-4054-BF5D-A489CA42D594}"/>
              </a:ext>
            </a:extLst>
          </p:cNvPr>
          <p:cNvSpPr>
            <a:spLocks noGrp="1"/>
          </p:cNvSpPr>
          <p:nvPr>
            <p:ph type="title"/>
          </p:nvPr>
        </p:nvSpPr>
        <p:spPr>
          <a:xfrm>
            <a:off x="609600" y="274638"/>
            <a:ext cx="10972800" cy="1143000"/>
          </a:xfrm>
        </p:spPr>
        <p:txBody>
          <a:bodyPr anchor="ctr">
            <a:normAutofit/>
          </a:bodyPr>
          <a:lstStyle/>
          <a:p>
            <a:pPr>
              <a:lnSpc>
                <a:spcPct val="90000"/>
              </a:lnSpc>
            </a:pPr>
            <a:r>
              <a:rPr lang="en-US" sz="3400" b="1"/>
              <a:t>Promotion Spreadsheet</a:t>
            </a:r>
            <a:br>
              <a:rPr lang="en-US" sz="3400" b="1"/>
            </a:br>
            <a:r>
              <a:rPr lang="en-US" sz="2400" b="1"/>
              <a:t>Promotion Spreadsheet is Due to Yolanda Lundsgaard by March 31, 2022</a:t>
            </a:r>
            <a:endParaRPr lang="en-US" sz="2400"/>
          </a:p>
        </p:txBody>
      </p:sp>
      <p:sp>
        <p:nvSpPr>
          <p:cNvPr id="3" name="Content Placeholder 2">
            <a:extLst>
              <a:ext uri="{FF2B5EF4-FFF2-40B4-BE49-F238E27FC236}">
                <a16:creationId xmlns:a16="http://schemas.microsoft.com/office/drawing/2014/main" id="{362E6E51-6107-40EB-A425-562D7254E1AE}"/>
              </a:ext>
            </a:extLst>
          </p:cNvPr>
          <p:cNvSpPr>
            <a:spLocks noGrp="1"/>
          </p:cNvSpPr>
          <p:nvPr>
            <p:ph sz="half" idx="1"/>
          </p:nvPr>
        </p:nvSpPr>
        <p:spPr>
          <a:xfrm>
            <a:off x="609600" y="1844616"/>
            <a:ext cx="5384800" cy="3763964"/>
          </a:xfrm>
        </p:spPr>
        <p:txBody>
          <a:bodyPr vert="horz" lIns="91440" tIns="45720" rIns="91440" bIns="45720" rtlCol="0" anchor="t">
            <a:normAutofit lnSpcReduction="10000"/>
          </a:bodyPr>
          <a:lstStyle/>
          <a:p>
            <a:r>
              <a:rPr lang="en-US"/>
              <a:t>The Promotion Spreadsheet is used to check that all House Officers promoting July 1 from one House officer Level to the Next House Officer Level are included in the PS automated Promotion Process</a:t>
            </a:r>
          </a:p>
          <a:p>
            <a:r>
              <a:rPr lang="en-US">
                <a:cs typeface="Calibri"/>
              </a:rPr>
              <a:t>Print Spreadsheet in Portrait Format ONLY</a:t>
            </a:r>
          </a:p>
          <a:p>
            <a:pPr marL="0" indent="0">
              <a:buNone/>
            </a:pPr>
            <a:endParaRPr lang="en-US">
              <a:cs typeface="Calibri"/>
            </a:endParaRPr>
          </a:p>
        </p:txBody>
      </p:sp>
      <p:pic>
        <p:nvPicPr>
          <p:cNvPr id="4" name="Picture 4" descr="Table&#10;&#10;Description automatically generated">
            <a:extLst>
              <a:ext uri="{FF2B5EF4-FFF2-40B4-BE49-F238E27FC236}">
                <a16:creationId xmlns:a16="http://schemas.microsoft.com/office/drawing/2014/main" id="{FA588131-2C82-49DC-B463-B365E36105E8}"/>
              </a:ext>
            </a:extLst>
          </p:cNvPr>
          <p:cNvPicPr>
            <a:picLocks noGrp="1" noChangeAspect="1"/>
          </p:cNvPicPr>
          <p:nvPr>
            <p:ph sz="half" idx="2"/>
          </p:nvPr>
        </p:nvPicPr>
        <p:blipFill>
          <a:blip r:embed="rId2"/>
          <a:stretch>
            <a:fillRect/>
          </a:stretch>
        </p:blipFill>
        <p:spPr>
          <a:xfrm>
            <a:off x="6326997" y="1838190"/>
            <a:ext cx="5370423" cy="4366286"/>
          </a:xfrm>
        </p:spPr>
      </p:pic>
      <p:sp>
        <p:nvSpPr>
          <p:cNvPr id="5" name="TextBox 4">
            <a:extLst>
              <a:ext uri="{FF2B5EF4-FFF2-40B4-BE49-F238E27FC236}">
                <a16:creationId xmlns:a16="http://schemas.microsoft.com/office/drawing/2014/main" id="{7A91C51B-9F53-403C-ADCD-8521FA4510C5}"/>
              </a:ext>
            </a:extLst>
          </p:cNvPr>
          <p:cNvSpPr txBox="1"/>
          <p:nvPr/>
        </p:nvSpPr>
        <p:spPr>
          <a:xfrm rot="-10800000" flipV="1">
            <a:off x="353683" y="1342037"/>
            <a:ext cx="1108206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ea typeface="+mn-lt"/>
                <a:cs typeface="+mn-lt"/>
                <a:hlinkClick r:id="rId3"/>
              </a:rPr>
              <a:t>https://www.medschool.lsuhsc.edu/medical_education/graduate/appointments/</a:t>
            </a:r>
            <a:endParaRPr lang="en-US" sz="2400">
              <a:cs typeface="Calibri"/>
            </a:endParaRPr>
          </a:p>
          <a:p>
            <a:pPr algn="l"/>
            <a:endParaRPr lang="en-US">
              <a:cs typeface="Calibri"/>
            </a:endParaRPr>
          </a:p>
        </p:txBody>
      </p:sp>
    </p:spTree>
    <p:extLst>
      <p:ext uri="{BB962C8B-B14F-4D97-AF65-F5344CB8AC3E}">
        <p14:creationId xmlns:p14="http://schemas.microsoft.com/office/powerpoint/2010/main" val="995561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38C48-E8EF-43E8-A31B-9C5E39CDBD37}"/>
              </a:ext>
            </a:extLst>
          </p:cNvPr>
          <p:cNvSpPr>
            <a:spLocks noGrp="1"/>
          </p:cNvSpPr>
          <p:nvPr>
            <p:ph type="title"/>
          </p:nvPr>
        </p:nvSpPr>
        <p:spPr/>
        <p:txBody>
          <a:bodyPr/>
          <a:lstStyle/>
          <a:p>
            <a:r>
              <a:rPr lang="en-US" b="1">
                <a:cs typeface="Calibri"/>
              </a:rPr>
              <a:t>Promotion Spreadsheet Cont'd</a:t>
            </a:r>
            <a:endParaRPr lang="en-US" b="1"/>
          </a:p>
        </p:txBody>
      </p:sp>
      <p:sp>
        <p:nvSpPr>
          <p:cNvPr id="3" name="Content Placeholder 2">
            <a:extLst>
              <a:ext uri="{FF2B5EF4-FFF2-40B4-BE49-F238E27FC236}">
                <a16:creationId xmlns:a16="http://schemas.microsoft.com/office/drawing/2014/main" id="{37B5425C-8F81-4621-95E2-51443A651793}"/>
              </a:ext>
            </a:extLst>
          </p:cNvPr>
          <p:cNvSpPr>
            <a:spLocks noGrp="1"/>
          </p:cNvSpPr>
          <p:nvPr>
            <p:ph idx="1"/>
          </p:nvPr>
        </p:nvSpPr>
        <p:spPr/>
        <p:txBody>
          <a:bodyPr vert="horz" lIns="91440" tIns="45720" rIns="91440" bIns="45720" rtlCol="0" anchor="t">
            <a:normAutofit fontScale="70000" lnSpcReduction="20000"/>
          </a:bodyPr>
          <a:lstStyle/>
          <a:p>
            <a:r>
              <a:rPr lang="en-US">
                <a:ea typeface="+mn-lt"/>
                <a:cs typeface="+mn-lt"/>
              </a:rPr>
              <a:t>The Promotion Spreadsheet lists All House Officers promoting from their current House Officer Level to the Next House Officer level </a:t>
            </a:r>
            <a:endParaRPr lang="en-US">
              <a:cs typeface="Calibri"/>
            </a:endParaRPr>
          </a:p>
          <a:p>
            <a:endParaRPr lang="en-US">
              <a:cs typeface="Calibri"/>
            </a:endParaRPr>
          </a:p>
          <a:p>
            <a:r>
              <a:rPr lang="en-US">
                <a:ea typeface="+mn-lt"/>
                <a:cs typeface="+mn-lt"/>
              </a:rPr>
              <a:t>Download, Print, Sign and Submit the signed Promotion Spreadsheet to Yolanda Lundsgaard by the due date. </a:t>
            </a:r>
            <a:endParaRPr lang="en-US">
              <a:cs typeface="Calibri"/>
            </a:endParaRPr>
          </a:p>
          <a:p>
            <a:endParaRPr lang="en-US">
              <a:ea typeface="+mn-lt"/>
              <a:cs typeface="+mn-lt"/>
            </a:endParaRPr>
          </a:p>
          <a:p>
            <a:pPr marL="0" indent="0">
              <a:buNone/>
            </a:pPr>
            <a:r>
              <a:rPr lang="en-US">
                <a:ea typeface="+mn-lt"/>
                <a:cs typeface="+mn-lt"/>
              </a:rPr>
              <a:t>•   Each Promotion level is listed on a separate page</a:t>
            </a:r>
            <a:endParaRPr lang="en-US">
              <a:cs typeface="Calibri"/>
            </a:endParaRPr>
          </a:p>
          <a:p>
            <a:pPr marL="0" indent="0">
              <a:buNone/>
            </a:pPr>
            <a:endParaRPr lang="en-US">
              <a:ea typeface="+mn-lt"/>
              <a:cs typeface="+mn-lt"/>
            </a:endParaRPr>
          </a:p>
          <a:p>
            <a:pPr>
              <a:buNone/>
            </a:pPr>
            <a:r>
              <a:rPr lang="en-US">
                <a:ea typeface="+mn-lt"/>
                <a:cs typeface="+mn-lt"/>
              </a:rPr>
              <a:t>•   All House Officer Levels 1 – 6 will promote effective July 1, to the next level in the PS Automated Promotion Process, if they are included on the Promotion Spreadsheet</a:t>
            </a:r>
            <a:endParaRPr lang="en-US"/>
          </a:p>
          <a:p>
            <a:pPr marL="0" indent="0">
              <a:buNone/>
            </a:pPr>
            <a:endParaRPr lang="en-US">
              <a:cs typeface="Calibri"/>
            </a:endParaRPr>
          </a:p>
          <a:p>
            <a:pPr>
              <a:buNone/>
            </a:pPr>
            <a:r>
              <a:rPr lang="en-US">
                <a:ea typeface="+mn-lt"/>
                <a:cs typeface="+mn-lt"/>
              </a:rPr>
              <a:t>•  House Officers that Don't Promote July 1, will not be included on the Promotion Spreadsheet</a:t>
            </a:r>
            <a:endParaRPr lang="en-US"/>
          </a:p>
          <a:p>
            <a:pPr marL="0" indent="0">
              <a:buNone/>
            </a:pPr>
            <a:endParaRPr lang="en-US">
              <a:cs typeface="Calibri"/>
            </a:endParaRPr>
          </a:p>
          <a:p>
            <a:endParaRPr lang="en-US">
              <a:cs typeface="Calibri"/>
            </a:endParaRPr>
          </a:p>
        </p:txBody>
      </p:sp>
    </p:spTree>
    <p:extLst>
      <p:ext uri="{BB962C8B-B14F-4D97-AF65-F5344CB8AC3E}">
        <p14:creationId xmlns:p14="http://schemas.microsoft.com/office/powerpoint/2010/main" val="1929416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BAEF-B8BC-45E9-A35E-37DFA91454A9}"/>
              </a:ext>
            </a:extLst>
          </p:cNvPr>
          <p:cNvSpPr>
            <a:spLocks noGrp="1"/>
          </p:cNvSpPr>
          <p:nvPr>
            <p:ph type="title"/>
          </p:nvPr>
        </p:nvSpPr>
        <p:spPr/>
        <p:txBody>
          <a:bodyPr/>
          <a:lstStyle/>
          <a:p>
            <a:r>
              <a:rPr lang="en-US" b="1">
                <a:cs typeface="Calibri"/>
              </a:rPr>
              <a:t>Promotion Spreadsheet Cont'd</a:t>
            </a:r>
            <a:endParaRPr lang="en-US"/>
          </a:p>
        </p:txBody>
      </p:sp>
      <p:sp>
        <p:nvSpPr>
          <p:cNvPr id="3" name="Content Placeholder 2">
            <a:extLst>
              <a:ext uri="{FF2B5EF4-FFF2-40B4-BE49-F238E27FC236}">
                <a16:creationId xmlns:a16="http://schemas.microsoft.com/office/drawing/2014/main" id="{A88AC251-3E97-42D9-95CC-9012AD383F57}"/>
              </a:ext>
            </a:extLst>
          </p:cNvPr>
          <p:cNvSpPr>
            <a:spLocks noGrp="1"/>
          </p:cNvSpPr>
          <p:nvPr>
            <p:ph idx="1"/>
          </p:nvPr>
        </p:nvSpPr>
        <p:spPr/>
        <p:txBody>
          <a:bodyPr vert="horz" lIns="91440" tIns="45720" rIns="91440" bIns="45720" rtlCol="0" anchor="t">
            <a:normAutofit fontScale="62500" lnSpcReduction="20000"/>
          </a:bodyPr>
          <a:lstStyle/>
          <a:p>
            <a:r>
              <a:rPr lang="en-US">
                <a:ea typeface="+mn-lt"/>
                <a:cs typeface="+mn-lt"/>
              </a:rPr>
              <a:t>Gratis Appointed House officers, (House Officers paid by the Military), Require a PER 3 to promote.  They cannot be included in the automated promotion process for July 1 due to their Gratis Status.</a:t>
            </a:r>
            <a:endParaRPr lang="en-US">
              <a:cs typeface="Calibri"/>
            </a:endParaRPr>
          </a:p>
          <a:p>
            <a:pPr lvl="1"/>
            <a:r>
              <a:rPr lang="en-US">
                <a:ea typeface="+mn-lt"/>
                <a:cs typeface="+mn-lt"/>
              </a:rPr>
              <a:t>Gratis House Officers that promote July 1, will not appear on the Promotion Spreadsheet,  they will appear on the Exception List with the July 1 promotion date and House Officer Level</a:t>
            </a:r>
          </a:p>
          <a:p>
            <a:pPr marL="457200" lvl="1" indent="0">
              <a:buNone/>
            </a:pPr>
            <a:endParaRPr lang="en-US">
              <a:ea typeface="+mn-lt"/>
              <a:cs typeface="+mn-lt"/>
            </a:endParaRPr>
          </a:p>
          <a:p>
            <a:r>
              <a:rPr lang="en-US">
                <a:ea typeface="+mn-lt"/>
                <a:cs typeface="+mn-lt"/>
              </a:rPr>
              <a:t>Review the spreadsheet and confirm that the House officers listed on the Promotion Spreadsheet will promote July 1, before submitting to Yolanda Lundsgaard in the GME Office</a:t>
            </a:r>
            <a:endParaRPr lang="en-US">
              <a:cs typeface="Calibri"/>
            </a:endParaRPr>
          </a:p>
          <a:p>
            <a:pPr marL="0" indent="0">
              <a:buNone/>
            </a:pPr>
            <a:endParaRPr lang="en-US">
              <a:ea typeface="+mn-lt"/>
              <a:cs typeface="+mn-lt"/>
            </a:endParaRPr>
          </a:p>
          <a:p>
            <a:r>
              <a:rPr lang="en-US">
                <a:ea typeface="+mn-lt"/>
                <a:cs typeface="+mn-lt"/>
              </a:rPr>
              <a:t>If a House Officer is listed on the Promotion spreadsheet, but should not promote July 1, and the Automated Promotion Process has been completed, a PER 3 will be required 3 to correct the error </a:t>
            </a:r>
            <a:endParaRPr lang="en-US">
              <a:cs typeface="Calibri"/>
            </a:endParaRPr>
          </a:p>
          <a:p>
            <a:pPr marL="0" indent="0">
              <a:buNone/>
            </a:pPr>
            <a:endParaRPr lang="en-US">
              <a:ea typeface="+mn-lt"/>
              <a:cs typeface="+mn-lt"/>
            </a:endParaRPr>
          </a:p>
          <a:p>
            <a:r>
              <a:rPr lang="en-US">
                <a:ea typeface="+mn-lt"/>
                <a:cs typeface="+mn-lt"/>
              </a:rPr>
              <a:t>Paperwork for House Officers Promoting is listed on the Continuing House Officers Instructions Sheet</a:t>
            </a:r>
          </a:p>
          <a:p>
            <a:pPr lvl="1"/>
            <a:r>
              <a:rPr lang="en-US">
                <a:ea typeface="+mn-lt"/>
                <a:cs typeface="+mn-lt"/>
                <a:hlinkClick r:id="rId2"/>
              </a:rPr>
              <a:t>https://lsugme.atlassian.net/wiki/spaces/POLICY/pages/2031746/Continuing+House+Officer+Appointments</a:t>
            </a:r>
            <a:endParaRPr lang="en-US">
              <a:cs typeface="Calibri"/>
            </a:endParaRPr>
          </a:p>
          <a:p>
            <a:pPr marL="457200" lvl="1" indent="0">
              <a:buNone/>
            </a:pPr>
            <a:endParaRPr lang="en-US">
              <a:cs typeface="Calibri"/>
            </a:endParaRPr>
          </a:p>
          <a:p>
            <a:pPr marL="457200" lvl="1" indent="0">
              <a:buNone/>
            </a:pPr>
            <a:endParaRPr lang="en-US">
              <a:cs typeface="Calibri"/>
            </a:endParaRPr>
          </a:p>
          <a:p>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3146545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9334A-2AD0-43EC-8939-3EF0610AA05B}"/>
              </a:ext>
            </a:extLst>
          </p:cNvPr>
          <p:cNvSpPr>
            <a:spLocks noGrp="1"/>
          </p:cNvSpPr>
          <p:nvPr>
            <p:ph type="title"/>
          </p:nvPr>
        </p:nvSpPr>
        <p:spPr>
          <a:xfrm>
            <a:off x="609600" y="274638"/>
            <a:ext cx="10972800" cy="1143000"/>
          </a:xfrm>
        </p:spPr>
        <p:txBody>
          <a:bodyPr anchor="ctr">
            <a:normAutofit/>
          </a:bodyPr>
          <a:lstStyle/>
          <a:p>
            <a:pPr>
              <a:lnSpc>
                <a:spcPct val="90000"/>
              </a:lnSpc>
            </a:pPr>
            <a:r>
              <a:rPr lang="en-US" sz="3400" b="1"/>
              <a:t>Termination Spreadsheet</a:t>
            </a:r>
            <a:br>
              <a:rPr lang="en-US" sz="3400" b="1"/>
            </a:br>
            <a:r>
              <a:rPr lang="en-US" sz="2500"/>
              <a:t>Termination Spreadsheet is Due to Yolanda Lundsgaard by March 31, 2022</a:t>
            </a:r>
            <a:endParaRPr lang="en-US" sz="2500" b="1">
              <a:cs typeface="Calibri"/>
            </a:endParaRPr>
          </a:p>
        </p:txBody>
      </p:sp>
      <p:sp>
        <p:nvSpPr>
          <p:cNvPr id="3" name="Content Placeholder 2">
            <a:extLst>
              <a:ext uri="{FF2B5EF4-FFF2-40B4-BE49-F238E27FC236}">
                <a16:creationId xmlns:a16="http://schemas.microsoft.com/office/drawing/2014/main" id="{AA330A57-A95D-4F80-A793-2BF23FAA1E15}"/>
              </a:ext>
            </a:extLst>
          </p:cNvPr>
          <p:cNvSpPr>
            <a:spLocks noGrp="1"/>
          </p:cNvSpPr>
          <p:nvPr>
            <p:ph sz="half" idx="1"/>
          </p:nvPr>
        </p:nvSpPr>
        <p:spPr>
          <a:xfrm>
            <a:off x="609600" y="2074654"/>
            <a:ext cx="5499819" cy="3634567"/>
          </a:xfrm>
        </p:spPr>
        <p:txBody>
          <a:bodyPr vert="horz" lIns="91440" tIns="45720" rIns="91440" bIns="45720" rtlCol="0" anchor="t">
            <a:normAutofit/>
          </a:bodyPr>
          <a:lstStyle/>
          <a:p>
            <a:r>
              <a:rPr lang="en-US"/>
              <a:t>The Termination Spreadsheet is used to check that all House Officers Terminating June 30 are included in the PS automated Termination Process</a:t>
            </a:r>
          </a:p>
          <a:p>
            <a:r>
              <a:rPr lang="en-US">
                <a:cs typeface="Calibri"/>
              </a:rPr>
              <a:t>Print Spreadsheet in Portrait Format ONLY</a:t>
            </a:r>
          </a:p>
          <a:p>
            <a:endParaRPr lang="en-US">
              <a:cs typeface="Calibri"/>
            </a:endParaRPr>
          </a:p>
        </p:txBody>
      </p:sp>
      <p:pic>
        <p:nvPicPr>
          <p:cNvPr id="4" name="Picture 4" descr="Table&#10;&#10;Description automatically generated">
            <a:extLst>
              <a:ext uri="{FF2B5EF4-FFF2-40B4-BE49-F238E27FC236}">
                <a16:creationId xmlns:a16="http://schemas.microsoft.com/office/drawing/2014/main" id="{E5446D5C-233F-4E23-8324-F98260D14ACB}"/>
              </a:ext>
            </a:extLst>
          </p:cNvPr>
          <p:cNvPicPr>
            <a:picLocks noChangeAspect="1"/>
          </p:cNvPicPr>
          <p:nvPr/>
        </p:nvPicPr>
        <p:blipFill>
          <a:blip r:embed="rId2"/>
          <a:stretch>
            <a:fillRect/>
          </a:stretch>
        </p:blipFill>
        <p:spPr>
          <a:xfrm>
            <a:off x="6211978" y="2079468"/>
            <a:ext cx="5269781" cy="4243164"/>
          </a:xfrm>
          <a:prstGeom prst="rect">
            <a:avLst/>
          </a:prstGeom>
          <a:noFill/>
        </p:spPr>
      </p:pic>
      <p:sp>
        <p:nvSpPr>
          <p:cNvPr id="5" name="TextBox 4">
            <a:extLst>
              <a:ext uri="{FF2B5EF4-FFF2-40B4-BE49-F238E27FC236}">
                <a16:creationId xmlns:a16="http://schemas.microsoft.com/office/drawing/2014/main" id="{BD1134C0-6C25-438D-AEB9-830982753814}"/>
              </a:ext>
            </a:extLst>
          </p:cNvPr>
          <p:cNvSpPr txBox="1"/>
          <p:nvPr/>
        </p:nvSpPr>
        <p:spPr>
          <a:xfrm>
            <a:off x="741872" y="1431984"/>
            <a:ext cx="1063636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ea typeface="+mn-lt"/>
                <a:cs typeface="+mn-lt"/>
                <a:hlinkClick r:id="rId3"/>
              </a:rPr>
              <a:t>https://www.medschool.lsuhsc.edu/medical_education/graduate/appointments/</a:t>
            </a:r>
            <a:endParaRPr lang="en-US" sz="2400"/>
          </a:p>
          <a:p>
            <a:endParaRPr lang="en-US">
              <a:cs typeface="Calibri"/>
            </a:endParaRPr>
          </a:p>
        </p:txBody>
      </p:sp>
    </p:spTree>
    <p:extLst>
      <p:ext uri="{BB962C8B-B14F-4D97-AF65-F5344CB8AC3E}">
        <p14:creationId xmlns:p14="http://schemas.microsoft.com/office/powerpoint/2010/main" val="287212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2E072-5997-4AE4-80A5-FC8A21065222}"/>
              </a:ext>
            </a:extLst>
          </p:cNvPr>
          <p:cNvSpPr>
            <a:spLocks noGrp="1"/>
          </p:cNvSpPr>
          <p:nvPr>
            <p:ph type="title"/>
          </p:nvPr>
        </p:nvSpPr>
        <p:spPr/>
        <p:txBody>
          <a:bodyPr/>
          <a:lstStyle/>
          <a:p>
            <a:r>
              <a:rPr lang="en-US" b="1">
                <a:cs typeface="Calibri"/>
              </a:rPr>
              <a:t>Termination Spreadsheet Cont'd</a:t>
            </a:r>
            <a:endParaRPr lang="en-US"/>
          </a:p>
        </p:txBody>
      </p:sp>
      <p:sp>
        <p:nvSpPr>
          <p:cNvPr id="3" name="Content Placeholder 2">
            <a:extLst>
              <a:ext uri="{FF2B5EF4-FFF2-40B4-BE49-F238E27FC236}">
                <a16:creationId xmlns:a16="http://schemas.microsoft.com/office/drawing/2014/main" id="{E8B7398D-0B59-4E57-826B-090DEEF9DAFF}"/>
              </a:ext>
            </a:extLst>
          </p:cNvPr>
          <p:cNvSpPr>
            <a:spLocks noGrp="1"/>
          </p:cNvSpPr>
          <p:nvPr>
            <p:ph idx="1"/>
          </p:nvPr>
        </p:nvSpPr>
        <p:spPr/>
        <p:txBody>
          <a:bodyPr vert="horz" lIns="91440" tIns="45720" rIns="91440" bIns="45720" rtlCol="0" anchor="t">
            <a:normAutofit fontScale="70000" lnSpcReduction="20000"/>
          </a:bodyPr>
          <a:lstStyle/>
          <a:p>
            <a:r>
              <a:rPr lang="en-US">
                <a:ea typeface="+mn-lt"/>
                <a:cs typeface="+mn-lt"/>
              </a:rPr>
              <a:t>The Termination Spreadsheet lists All House Officers Graduating, Terminating, Transferring to a Non-LSU Training Program or Resigning from the LSU Training Program June 30.</a:t>
            </a:r>
            <a:endParaRPr lang="en-US">
              <a:cs typeface="Calibri"/>
            </a:endParaRPr>
          </a:p>
          <a:p>
            <a:pPr lvl="1"/>
            <a:r>
              <a:rPr lang="en-US">
                <a:ea typeface="+mn-lt"/>
                <a:cs typeface="+mn-lt"/>
              </a:rPr>
              <a:t>A PER 3 (electronic version), is required to Terminate House Officers that resign June 30 and </a:t>
            </a:r>
            <a:r>
              <a:rPr lang="en-US" dirty="0">
                <a:ea typeface="+mn-lt"/>
                <a:cs typeface="+mn-lt"/>
              </a:rPr>
              <a:t>House Officers that do not complete the training program and transfer to a non-LSU Training Program.</a:t>
            </a:r>
          </a:p>
          <a:p>
            <a:pPr marL="0" indent="0">
              <a:buNone/>
            </a:pPr>
            <a:endParaRPr lang="en-US">
              <a:ea typeface="+mn-lt"/>
              <a:cs typeface="+mn-lt"/>
            </a:endParaRPr>
          </a:p>
          <a:p>
            <a:r>
              <a:rPr lang="en-US">
                <a:ea typeface="+mn-lt"/>
                <a:cs typeface="+mn-lt"/>
              </a:rPr>
              <a:t>Download, Print, Sign, and Submit the signed Termination Spreadsheet to Yolanda Lundsgaard, in the GME Office, by the due date</a:t>
            </a:r>
            <a:endParaRPr lang="en-US">
              <a:cs typeface="Calibri"/>
            </a:endParaRPr>
          </a:p>
          <a:p>
            <a:pPr marL="0" indent="0">
              <a:buNone/>
            </a:pPr>
            <a:endParaRPr lang="en-US">
              <a:ea typeface="+mn-lt"/>
              <a:cs typeface="+mn-lt"/>
            </a:endParaRPr>
          </a:p>
          <a:p>
            <a:r>
              <a:rPr lang="en-US">
                <a:ea typeface="+mn-lt"/>
                <a:cs typeface="+mn-lt"/>
              </a:rPr>
              <a:t>All House Officers listed on the Spreadsheet will Terminate  in the PS Automated Termination Process, last day worked </a:t>
            </a:r>
            <a:r>
              <a:rPr lang="en-US" err="1">
                <a:ea typeface="+mn-lt"/>
                <a:cs typeface="+mn-lt"/>
              </a:rPr>
              <a:t>c.o.b</a:t>
            </a:r>
            <a:r>
              <a:rPr lang="en-US">
                <a:ea typeface="+mn-lt"/>
                <a:cs typeface="+mn-lt"/>
              </a:rPr>
              <a:t>, June 30, Effective July 1, unless Resigning or Transferring to a Non-LSU training program and will not complete all years of the program</a:t>
            </a:r>
            <a:endParaRPr lang="en-US">
              <a:cs typeface="Calibri"/>
            </a:endParaRPr>
          </a:p>
          <a:p>
            <a:pPr lvl="1"/>
            <a:r>
              <a:rPr lang="en-US">
                <a:ea typeface="+mn-lt"/>
                <a:cs typeface="+mn-lt"/>
              </a:rPr>
              <a:t>House Officer Email accounts will be disabled.  Important </a:t>
            </a:r>
            <a:r>
              <a:rPr lang="en-US" err="1">
                <a:ea typeface="+mn-lt"/>
                <a:cs typeface="+mn-lt"/>
              </a:rPr>
              <a:t>EMails</a:t>
            </a:r>
            <a:r>
              <a:rPr lang="en-US">
                <a:ea typeface="+mn-lt"/>
                <a:cs typeface="+mn-lt"/>
              </a:rPr>
              <a:t> or </a:t>
            </a:r>
            <a:r>
              <a:rPr lang="en-US" err="1">
                <a:ea typeface="+mn-lt"/>
                <a:cs typeface="+mn-lt"/>
              </a:rPr>
              <a:t>EMails</a:t>
            </a:r>
            <a:r>
              <a:rPr lang="en-US">
                <a:ea typeface="+mn-lt"/>
                <a:cs typeface="+mn-lt"/>
              </a:rPr>
              <a:t> they want to keep,  should be saved to other media devices.</a:t>
            </a:r>
            <a:endParaRPr lang="en-US">
              <a:cs typeface="Calibri"/>
            </a:endParaRPr>
          </a:p>
          <a:p>
            <a:pPr lvl="1"/>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236671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0439-DDBC-4A30-8456-5EF320544647}"/>
              </a:ext>
            </a:extLst>
          </p:cNvPr>
          <p:cNvSpPr>
            <a:spLocks noGrp="1"/>
          </p:cNvSpPr>
          <p:nvPr>
            <p:ph type="title"/>
          </p:nvPr>
        </p:nvSpPr>
        <p:spPr/>
        <p:txBody>
          <a:bodyPr/>
          <a:lstStyle/>
          <a:p>
            <a:r>
              <a:rPr lang="en-US">
                <a:cs typeface="Calibri"/>
              </a:rPr>
              <a:t>VA New Hire Process</a:t>
            </a:r>
            <a:endParaRPr lang="en-US"/>
          </a:p>
        </p:txBody>
      </p:sp>
      <p:sp>
        <p:nvSpPr>
          <p:cNvPr id="3" name="Content Placeholder 2">
            <a:extLst>
              <a:ext uri="{FF2B5EF4-FFF2-40B4-BE49-F238E27FC236}">
                <a16:creationId xmlns:a16="http://schemas.microsoft.com/office/drawing/2014/main" id="{030F9867-A3CE-49E0-A971-F2C22FA6C3CF}"/>
              </a:ext>
            </a:extLst>
          </p:cNvPr>
          <p:cNvSpPr>
            <a:spLocks noGrp="1"/>
          </p:cNvSpPr>
          <p:nvPr>
            <p:ph sz="half" idx="1"/>
          </p:nvPr>
        </p:nvSpPr>
        <p:spPr>
          <a:xfrm>
            <a:off x="609600" y="2554996"/>
            <a:ext cx="11040125" cy="3571168"/>
          </a:xfrm>
        </p:spPr>
        <p:txBody>
          <a:bodyPr vert="horz" lIns="91440" tIns="45720" rIns="91440" bIns="45720" rtlCol="0" anchor="t">
            <a:normAutofit/>
          </a:bodyPr>
          <a:lstStyle/>
          <a:p>
            <a:pPr marL="0" indent="0" algn="ctr">
              <a:buNone/>
            </a:pPr>
            <a:r>
              <a:rPr lang="en-US" sz="3600" b="1" dirty="0">
                <a:cs typeface="Calibri"/>
              </a:rPr>
              <a:t>Welcome Crystal Cruz &amp; Dr. Grundy!</a:t>
            </a:r>
          </a:p>
          <a:p>
            <a:pPr marL="0" indent="0" algn="ctr">
              <a:buNone/>
            </a:pPr>
            <a:r>
              <a:rPr lang="en-US" sz="3600" b="1" dirty="0">
                <a:cs typeface="Calibri"/>
              </a:rPr>
              <a:t>Refer to separate uploaded </a:t>
            </a:r>
            <a:r>
              <a:rPr lang="en-US" sz="3600" b="1" dirty="0" err="1">
                <a:cs typeface="Calibri"/>
              </a:rPr>
              <a:t>slidedeck</a:t>
            </a:r>
            <a:r>
              <a:rPr lang="en-US" sz="3600" b="1" dirty="0">
                <a:cs typeface="Calibri"/>
              </a:rPr>
              <a:t> for Dr. </a:t>
            </a:r>
            <a:r>
              <a:rPr lang="en-US" sz="3600" b="1">
                <a:cs typeface="Calibri"/>
              </a:rPr>
              <a:t>Grundy’s slides.</a:t>
            </a:r>
            <a:endParaRPr lang="en-US"/>
          </a:p>
        </p:txBody>
      </p:sp>
    </p:spTree>
    <p:extLst>
      <p:ext uri="{BB962C8B-B14F-4D97-AF65-F5344CB8AC3E}">
        <p14:creationId xmlns:p14="http://schemas.microsoft.com/office/powerpoint/2010/main" val="242967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DD32-46C7-4C0C-BE85-94F167FEA1F5}"/>
              </a:ext>
            </a:extLst>
          </p:cNvPr>
          <p:cNvSpPr>
            <a:spLocks noGrp="1"/>
          </p:cNvSpPr>
          <p:nvPr>
            <p:ph type="title"/>
          </p:nvPr>
        </p:nvSpPr>
        <p:spPr/>
        <p:txBody>
          <a:bodyPr/>
          <a:lstStyle/>
          <a:p>
            <a:r>
              <a:rPr lang="en-US" b="1">
                <a:cs typeface="Calibri"/>
              </a:rPr>
              <a:t>Termination Spreadsheet Cont'd</a:t>
            </a:r>
            <a:endParaRPr lang="en-US"/>
          </a:p>
        </p:txBody>
      </p:sp>
      <p:sp>
        <p:nvSpPr>
          <p:cNvPr id="3" name="Content Placeholder 2">
            <a:extLst>
              <a:ext uri="{FF2B5EF4-FFF2-40B4-BE49-F238E27FC236}">
                <a16:creationId xmlns:a16="http://schemas.microsoft.com/office/drawing/2014/main" id="{DD285A82-8BF6-4403-92FF-57E56D445130}"/>
              </a:ext>
            </a:extLst>
          </p:cNvPr>
          <p:cNvSpPr>
            <a:spLocks noGrp="1"/>
          </p:cNvSpPr>
          <p:nvPr>
            <p:ph idx="1"/>
          </p:nvPr>
        </p:nvSpPr>
        <p:spPr/>
        <p:txBody>
          <a:bodyPr vert="horz" lIns="91440" tIns="45720" rIns="91440" bIns="45720" rtlCol="0" anchor="t">
            <a:normAutofit fontScale="62500" lnSpcReduction="20000"/>
          </a:bodyPr>
          <a:lstStyle/>
          <a:p>
            <a:r>
              <a:rPr lang="en-US">
                <a:ea typeface="+mn-lt"/>
                <a:cs typeface="+mn-lt"/>
              </a:rPr>
              <a:t>Gratis Appointed House officers, (House Officers paid by the Military), are listed on the Termination Spreadsheet, but are not terminated in the PS Automated Termination Process. </a:t>
            </a:r>
            <a:endParaRPr lang="en-US">
              <a:cs typeface="Calibri"/>
            </a:endParaRPr>
          </a:p>
          <a:p>
            <a:pPr lvl="1"/>
            <a:r>
              <a:rPr lang="en-US">
                <a:ea typeface="+mn-lt"/>
                <a:cs typeface="+mn-lt"/>
              </a:rPr>
              <a:t>A Paper PER 3 must be submitted for Terminating Gratis House Officers </a:t>
            </a:r>
          </a:p>
          <a:p>
            <a:pPr lvl="1"/>
            <a:r>
              <a:rPr lang="en-US">
                <a:ea typeface="+mn-lt"/>
                <a:cs typeface="+mn-lt"/>
              </a:rPr>
              <a:t>Notification of Separation must be sent to the Email distribution list: </a:t>
            </a:r>
            <a:r>
              <a:rPr lang="en-US">
                <a:ea typeface="+mn-lt"/>
                <a:cs typeface="+mn-lt"/>
                <a:hlinkClick r:id="rId2"/>
              </a:rPr>
              <a:t>LSUHSC-NONotificationofEmployeeSeparation@lsuhsc.edu</a:t>
            </a:r>
            <a:endParaRPr lang="en-US">
              <a:ea typeface="+mn-lt"/>
              <a:cs typeface="+mn-lt"/>
            </a:endParaRPr>
          </a:p>
          <a:p>
            <a:pPr lvl="1"/>
            <a:endParaRPr lang="en-US">
              <a:ea typeface="+mn-lt"/>
              <a:cs typeface="+mn-lt"/>
            </a:endParaRPr>
          </a:p>
          <a:p>
            <a:r>
              <a:rPr lang="en-US">
                <a:ea typeface="+mn-lt"/>
                <a:cs typeface="+mn-lt"/>
              </a:rPr>
              <a:t>If a House Officer is listed on the Termination spreadsheet in error, and the PS Automated Termination Process has been completed, Paperwork to reinstate the House Officer's appointment and benefits will be needed.  If this happens, Contact Yolanda Lundsgaard immediately.</a:t>
            </a:r>
            <a:endParaRPr lang="en-US">
              <a:cs typeface="Calibri"/>
            </a:endParaRPr>
          </a:p>
          <a:p>
            <a:endParaRPr lang="en-US">
              <a:ea typeface="+mn-lt"/>
              <a:cs typeface="+mn-lt"/>
            </a:endParaRPr>
          </a:p>
          <a:p>
            <a:r>
              <a:rPr lang="en-US">
                <a:ea typeface="+mn-lt"/>
                <a:cs typeface="+mn-lt"/>
              </a:rPr>
              <a:t>Paperwork Required for Terminating House Officers is listed on the Instructions  - Documents for Terminating House Officers sheet</a:t>
            </a:r>
            <a:endParaRPr lang="en-US">
              <a:cs typeface="Calibri"/>
            </a:endParaRPr>
          </a:p>
          <a:p>
            <a:pPr lvl="1"/>
            <a:r>
              <a:rPr lang="en-US">
                <a:ea typeface="+mn-lt"/>
                <a:cs typeface="+mn-lt"/>
                <a:hlinkClick r:id="rId3"/>
              </a:rPr>
              <a:t>https://lsugme.atlassian.net/wiki/spaces/POLICY/pages/41910305/Instructions+-+Documents+for+Terminating+House+Officers</a:t>
            </a:r>
            <a:endParaRPr lang="en-US">
              <a:cs typeface="Calibri"/>
            </a:endParaRPr>
          </a:p>
          <a:p>
            <a:pPr lvl="1"/>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3641924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A68A8-BB74-4BB1-AD75-FA5FB5CCA401}"/>
              </a:ext>
            </a:extLst>
          </p:cNvPr>
          <p:cNvSpPr>
            <a:spLocks noGrp="1"/>
          </p:cNvSpPr>
          <p:nvPr>
            <p:ph type="title"/>
          </p:nvPr>
        </p:nvSpPr>
        <p:spPr>
          <a:xfrm>
            <a:off x="609600" y="274638"/>
            <a:ext cx="11188460" cy="1143000"/>
          </a:xfrm>
        </p:spPr>
        <p:txBody>
          <a:bodyPr anchor="ctr">
            <a:normAutofit/>
          </a:bodyPr>
          <a:lstStyle/>
          <a:p>
            <a:pPr>
              <a:lnSpc>
                <a:spcPct val="90000"/>
              </a:lnSpc>
            </a:pPr>
            <a:r>
              <a:rPr lang="en-US" sz="2400" b="1"/>
              <a:t>Off-Cycle Spreadsheet</a:t>
            </a:r>
            <a:br>
              <a:rPr lang="en-US" sz="2400" b="1"/>
            </a:br>
            <a:r>
              <a:rPr lang="en-US" sz="2400" b="1"/>
              <a:t>Off-Cycle &amp; Exceptions Tab</a:t>
            </a:r>
            <a:br>
              <a:rPr lang="en-US" sz="2400" b="1"/>
            </a:br>
            <a:r>
              <a:rPr lang="en-US" sz="2400" b="1"/>
              <a:t>Off-Cycle &amp; Exceptions Spreadsheet is Due to Yolanda Lundsgaard by March 31, 2022</a:t>
            </a:r>
          </a:p>
        </p:txBody>
      </p:sp>
      <p:sp>
        <p:nvSpPr>
          <p:cNvPr id="9" name="Text Placeholder 2">
            <a:extLst>
              <a:ext uri="{FF2B5EF4-FFF2-40B4-BE49-F238E27FC236}">
                <a16:creationId xmlns:a16="http://schemas.microsoft.com/office/drawing/2014/main" id="{C96919F1-8865-4491-BACE-E6BB4BEA13B3}"/>
              </a:ext>
            </a:extLst>
          </p:cNvPr>
          <p:cNvSpPr>
            <a:spLocks noGrp="1"/>
          </p:cNvSpPr>
          <p:nvPr>
            <p:ph type="body" idx="1"/>
          </p:nvPr>
        </p:nvSpPr>
        <p:spPr>
          <a:xfrm>
            <a:off x="609599" y="1506358"/>
            <a:ext cx="10792804" cy="855423"/>
          </a:xfrm>
        </p:spPr>
        <p:txBody>
          <a:bodyPr/>
          <a:lstStyle/>
          <a:p>
            <a:pPr algn="ctr"/>
            <a:r>
              <a:rPr lang="en-US" b="0">
                <a:cs typeface="Calibri"/>
                <a:hlinkClick r:id="rId2"/>
              </a:rPr>
              <a:t>https://www.medschool.lsuhsc.edu/medical_education/graduate/appointments/</a:t>
            </a:r>
            <a:endParaRPr lang="en-US" b="0">
              <a:ea typeface="+mn-lt"/>
              <a:cs typeface="+mn-lt"/>
            </a:endParaRPr>
          </a:p>
          <a:p>
            <a:endParaRPr lang="en-US">
              <a:cs typeface="Calibri"/>
            </a:endParaRPr>
          </a:p>
        </p:txBody>
      </p:sp>
      <p:sp>
        <p:nvSpPr>
          <p:cNvPr id="3" name="Content Placeholder 2">
            <a:extLst>
              <a:ext uri="{FF2B5EF4-FFF2-40B4-BE49-F238E27FC236}">
                <a16:creationId xmlns:a16="http://schemas.microsoft.com/office/drawing/2014/main" id="{01B6B449-9814-4623-9807-9C279BF889AC}"/>
              </a:ext>
            </a:extLst>
          </p:cNvPr>
          <p:cNvSpPr>
            <a:spLocks noGrp="1"/>
          </p:cNvSpPr>
          <p:nvPr>
            <p:ph sz="half" idx="2"/>
          </p:nvPr>
        </p:nvSpPr>
        <p:spPr>
          <a:xfrm>
            <a:off x="393940" y="2059856"/>
            <a:ext cx="10792803" cy="1733579"/>
          </a:xfrm>
        </p:spPr>
        <p:txBody>
          <a:bodyPr vert="horz" lIns="91440" tIns="45720" rIns="91440" bIns="45720" rtlCol="0" anchor="t">
            <a:normAutofit/>
          </a:bodyPr>
          <a:lstStyle/>
          <a:p>
            <a:r>
              <a:rPr lang="en-US"/>
              <a:t>The Off-Cycle &amp; Exceptions tab will show all House Officers who are Off-Cycle or need to be manually promoted/transferred/terminated.</a:t>
            </a:r>
            <a:endParaRPr lang="en-US">
              <a:cs typeface="Calibri"/>
            </a:endParaRPr>
          </a:p>
          <a:p>
            <a:endParaRPr lang="en-US">
              <a:cs typeface="Calibri"/>
            </a:endParaRPr>
          </a:p>
          <a:p>
            <a:r>
              <a:rPr lang="en-US">
                <a:ea typeface="+mn-lt"/>
                <a:cs typeface="+mn-lt"/>
              </a:rPr>
              <a:t>Print this page in Landscape Format.  </a:t>
            </a:r>
            <a:endParaRPr lang="en-US">
              <a:cs typeface="Calibri"/>
            </a:endParaRPr>
          </a:p>
          <a:p>
            <a:endParaRPr lang="en-US">
              <a:cs typeface="Calibri"/>
            </a:endParaRPr>
          </a:p>
        </p:txBody>
      </p:sp>
      <p:pic>
        <p:nvPicPr>
          <p:cNvPr id="4" name="Picture 4">
            <a:extLst>
              <a:ext uri="{FF2B5EF4-FFF2-40B4-BE49-F238E27FC236}">
                <a16:creationId xmlns:a16="http://schemas.microsoft.com/office/drawing/2014/main" id="{F91256F9-B17A-4909-BFC3-932DCF5D99EE}"/>
              </a:ext>
            </a:extLst>
          </p:cNvPr>
          <p:cNvPicPr>
            <a:picLocks noChangeAspect="1"/>
          </p:cNvPicPr>
          <p:nvPr/>
        </p:nvPicPr>
        <p:blipFill>
          <a:blip r:embed="rId3"/>
          <a:stretch>
            <a:fillRect/>
          </a:stretch>
        </p:blipFill>
        <p:spPr>
          <a:xfrm>
            <a:off x="990244" y="3988789"/>
            <a:ext cx="10196145" cy="1993345"/>
          </a:xfrm>
          <a:prstGeom prst="rect">
            <a:avLst/>
          </a:prstGeom>
          <a:noFill/>
        </p:spPr>
      </p:pic>
    </p:spTree>
    <p:extLst>
      <p:ext uri="{BB962C8B-B14F-4D97-AF65-F5344CB8AC3E}">
        <p14:creationId xmlns:p14="http://schemas.microsoft.com/office/powerpoint/2010/main" val="2863485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58AF6-C621-4AC8-BCE5-468D7ECCAD8E}"/>
              </a:ext>
            </a:extLst>
          </p:cNvPr>
          <p:cNvSpPr>
            <a:spLocks noGrp="1"/>
          </p:cNvSpPr>
          <p:nvPr>
            <p:ph type="title"/>
          </p:nvPr>
        </p:nvSpPr>
        <p:spPr>
          <a:xfrm>
            <a:off x="609600" y="274638"/>
            <a:ext cx="10972800" cy="896471"/>
          </a:xfrm>
        </p:spPr>
        <p:txBody>
          <a:bodyPr>
            <a:normAutofit/>
          </a:bodyPr>
          <a:lstStyle/>
          <a:p>
            <a:r>
              <a:rPr lang="en-US" sz="3600" b="1">
                <a:cs typeface="Calibri"/>
              </a:rPr>
              <a:t>Off-Cycle &amp; Exceptions Tab (Spreadsheet) Cont'd</a:t>
            </a:r>
            <a:endParaRPr lang="en-US" sz="3600">
              <a:cs typeface="Calibri"/>
            </a:endParaRPr>
          </a:p>
        </p:txBody>
      </p:sp>
      <p:sp>
        <p:nvSpPr>
          <p:cNvPr id="3" name="Content Placeholder 2">
            <a:extLst>
              <a:ext uri="{FF2B5EF4-FFF2-40B4-BE49-F238E27FC236}">
                <a16:creationId xmlns:a16="http://schemas.microsoft.com/office/drawing/2014/main" id="{CE4882BD-373E-44FA-98C6-53122B5FC37A}"/>
              </a:ext>
            </a:extLst>
          </p:cNvPr>
          <p:cNvSpPr>
            <a:spLocks noGrp="1"/>
          </p:cNvSpPr>
          <p:nvPr>
            <p:ph idx="1"/>
          </p:nvPr>
        </p:nvSpPr>
        <p:spPr>
          <a:xfrm>
            <a:off x="609600" y="1398496"/>
            <a:ext cx="10972800" cy="4727668"/>
          </a:xfrm>
        </p:spPr>
        <p:txBody>
          <a:bodyPr vert="horz" lIns="91440" tIns="45720" rIns="91440" bIns="45720" rtlCol="0" anchor="t">
            <a:normAutofit fontScale="70000" lnSpcReduction="20000"/>
          </a:bodyPr>
          <a:lstStyle/>
          <a:p>
            <a:r>
              <a:rPr lang="en-US">
                <a:cs typeface="Calibri"/>
              </a:rPr>
              <a:t>House Officers that will be listed when the Off-Cycle &amp; Exceptions Tab is select are:</a:t>
            </a:r>
          </a:p>
          <a:p>
            <a:pPr lvl="1"/>
            <a:r>
              <a:rPr lang="en-US">
                <a:ea typeface="+mn-lt"/>
                <a:cs typeface="+mn-lt"/>
              </a:rPr>
              <a:t>House Officers Promoting Off-cycle (do not Promote July 1)</a:t>
            </a:r>
          </a:p>
          <a:p>
            <a:pPr lvl="1"/>
            <a:r>
              <a:rPr lang="en-US">
                <a:ea typeface="+mn-lt"/>
                <a:cs typeface="+mn-lt"/>
              </a:rPr>
              <a:t>House Officers Terminating Off-Cycle (do not terminate June 30)</a:t>
            </a:r>
          </a:p>
          <a:p>
            <a:pPr lvl="1"/>
            <a:r>
              <a:rPr lang="en-US">
                <a:ea typeface="+mn-lt"/>
                <a:cs typeface="+mn-lt"/>
              </a:rPr>
              <a:t>House Officers Transferring Without Promoting (House Officer level remains the same or changes to a lower House Officer level)</a:t>
            </a:r>
          </a:p>
          <a:p>
            <a:pPr lvl="1"/>
            <a:r>
              <a:rPr lang="en-US">
                <a:ea typeface="+mn-lt"/>
                <a:cs typeface="+mn-lt"/>
              </a:rPr>
              <a:t>House Officers Graduating without Termination (becoming Faculty appointed Chief Resident or other Faculty appointment).</a:t>
            </a:r>
          </a:p>
          <a:p>
            <a:endParaRPr lang="en-US">
              <a:cs typeface="Calibri"/>
            </a:endParaRPr>
          </a:p>
          <a:p>
            <a:r>
              <a:rPr lang="en-US">
                <a:cs typeface="Calibri"/>
              </a:rPr>
              <a:t>The Off-Cycle Spreadsheet is not a downloadable Spreadsheet like the Promotion and Termination Spreadsheet.  It is a list of the House Officers in the Program that fit one of the criteria above</a:t>
            </a:r>
          </a:p>
          <a:p>
            <a:endParaRPr lang="en-US">
              <a:cs typeface="Calibri"/>
            </a:endParaRPr>
          </a:p>
          <a:p>
            <a:r>
              <a:rPr lang="en-US">
                <a:cs typeface="Calibri"/>
              </a:rPr>
              <a:t>Print the list that is generated in Landscape Format, sign, and submit the List to Yolanda Lundsgaard, in the GME Office, by the due date.</a:t>
            </a:r>
          </a:p>
        </p:txBody>
      </p:sp>
    </p:spTree>
    <p:extLst>
      <p:ext uri="{BB962C8B-B14F-4D97-AF65-F5344CB8AC3E}">
        <p14:creationId xmlns:p14="http://schemas.microsoft.com/office/powerpoint/2010/main" val="1413673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6603-C5FC-4384-8085-AA21E2CF37A3}"/>
              </a:ext>
            </a:extLst>
          </p:cNvPr>
          <p:cNvSpPr>
            <a:spLocks noGrp="1"/>
          </p:cNvSpPr>
          <p:nvPr>
            <p:ph type="title"/>
          </p:nvPr>
        </p:nvSpPr>
        <p:spPr>
          <a:xfrm>
            <a:off x="609600" y="274638"/>
            <a:ext cx="10972800" cy="941295"/>
          </a:xfrm>
        </p:spPr>
        <p:txBody>
          <a:bodyPr>
            <a:normAutofit fontScale="90000"/>
          </a:bodyPr>
          <a:lstStyle/>
          <a:p>
            <a:r>
              <a:rPr lang="en-US">
                <a:cs typeface="Calibri"/>
              </a:rPr>
              <a:t>Off-cycle &amp; Exceptions Tab (Spreadsheet) Cont'd</a:t>
            </a:r>
            <a:endParaRPr lang="en-US"/>
          </a:p>
        </p:txBody>
      </p:sp>
      <p:sp>
        <p:nvSpPr>
          <p:cNvPr id="3" name="Content Placeholder 2">
            <a:extLst>
              <a:ext uri="{FF2B5EF4-FFF2-40B4-BE49-F238E27FC236}">
                <a16:creationId xmlns:a16="http://schemas.microsoft.com/office/drawing/2014/main" id="{2AA0F4E1-1B96-433E-B029-D6D4A538A2E7}"/>
              </a:ext>
            </a:extLst>
          </p:cNvPr>
          <p:cNvSpPr>
            <a:spLocks noGrp="1"/>
          </p:cNvSpPr>
          <p:nvPr>
            <p:ph idx="1"/>
          </p:nvPr>
        </p:nvSpPr>
        <p:spPr>
          <a:xfrm>
            <a:off x="609600" y="1454525"/>
            <a:ext cx="10972800" cy="4794903"/>
          </a:xfrm>
        </p:spPr>
        <p:txBody>
          <a:bodyPr vert="horz" lIns="91440" tIns="45720" rIns="91440" bIns="45720" rtlCol="0" anchor="t">
            <a:normAutofit fontScale="77500" lnSpcReduction="20000"/>
          </a:bodyPr>
          <a:lstStyle/>
          <a:p>
            <a:r>
              <a:rPr lang="en-US" dirty="0">
                <a:ea typeface="+mn-lt"/>
                <a:cs typeface="+mn-lt"/>
              </a:rPr>
              <a:t>Contracts for Off-Cycle House Officers Must match the training dates for each house Officer level he/she will be during their training time</a:t>
            </a:r>
            <a:endParaRPr lang="en-US" dirty="0">
              <a:cs typeface="Calibri"/>
            </a:endParaRPr>
          </a:p>
          <a:p>
            <a:pPr marL="0" indent="0">
              <a:buNone/>
            </a:pPr>
            <a:endParaRPr lang="en-US" dirty="0">
              <a:ea typeface="+mn-lt"/>
              <a:cs typeface="+mn-lt"/>
            </a:endParaRPr>
          </a:p>
          <a:p>
            <a:r>
              <a:rPr lang="en-US" dirty="0">
                <a:ea typeface="+mn-lt"/>
                <a:cs typeface="+mn-lt"/>
              </a:rPr>
              <a:t>Paper PER 3s are Required for these Off-Cycle House Officers: </a:t>
            </a:r>
            <a:endParaRPr lang="en-US" dirty="0">
              <a:cs typeface="Calibri"/>
            </a:endParaRPr>
          </a:p>
          <a:p>
            <a:pPr lvl="1"/>
            <a:r>
              <a:rPr lang="en-US" dirty="0">
                <a:ea typeface="+mn-lt"/>
                <a:cs typeface="+mn-lt"/>
              </a:rPr>
              <a:t> House Officers Promoting Off-Cycle</a:t>
            </a:r>
            <a:endParaRPr lang="en-US" dirty="0">
              <a:cs typeface="Calibri"/>
            </a:endParaRPr>
          </a:p>
          <a:p>
            <a:pPr lvl="1"/>
            <a:r>
              <a:rPr lang="en-US" dirty="0">
                <a:ea typeface="+mn-lt"/>
                <a:cs typeface="+mn-lt"/>
              </a:rPr>
              <a:t> House Officers Transferring and Promoting, or Transferring and Not Promoting Off-cycle</a:t>
            </a:r>
            <a:endParaRPr lang="en-US" dirty="0">
              <a:cs typeface="Calibri"/>
            </a:endParaRPr>
          </a:p>
          <a:p>
            <a:pPr lvl="1"/>
            <a:endParaRPr lang="en-US">
              <a:ea typeface="+mn-lt"/>
              <a:cs typeface="+mn-lt"/>
            </a:endParaRPr>
          </a:p>
          <a:p>
            <a:r>
              <a:rPr lang="en-US" dirty="0">
                <a:ea typeface="+mn-lt"/>
                <a:cs typeface="+mn-lt"/>
              </a:rPr>
              <a:t>Electronic PER 3s for House Officers Terminating Off-Cycle:</a:t>
            </a:r>
          </a:p>
          <a:p>
            <a:pPr marL="400050" lvl="1" indent="0">
              <a:buNone/>
            </a:pPr>
            <a:r>
              <a:rPr lang="en-US" dirty="0">
                <a:ea typeface="+mn-lt"/>
                <a:cs typeface="+mn-lt"/>
              </a:rPr>
              <a:t>- Request Department/Section Business Manager Submit an Electronic PER 3 in the PS HCM Production Database</a:t>
            </a:r>
          </a:p>
          <a:p>
            <a:pPr marL="400050" lvl="1" indent="0">
              <a:buNone/>
            </a:pPr>
            <a:endParaRPr lang="en-US">
              <a:ea typeface="+mn-lt"/>
              <a:cs typeface="+mn-lt"/>
            </a:endParaRPr>
          </a:p>
          <a:p>
            <a:r>
              <a:rPr lang="en-US" dirty="0">
                <a:ea typeface="+mn-lt"/>
                <a:cs typeface="+mn-lt"/>
              </a:rPr>
              <a:t>All PER 3s for Off-Cycle House Officers MUST be submitted at least ONE MONTH before their Off-Cycle Promotion, Transfer or Termination Date (Includes Paper &amp; Electronic PER 3s)</a:t>
            </a:r>
            <a:endParaRPr lang="en-US" dirty="0">
              <a:cs typeface="Calibri"/>
            </a:endParaRPr>
          </a:p>
          <a:p>
            <a:pPr marL="400050" lvl="1" indent="0">
              <a:buNone/>
            </a:pPr>
            <a:endParaRPr lang="en-US">
              <a:cs typeface="Calibri"/>
            </a:endParaRPr>
          </a:p>
          <a:p>
            <a:endParaRPr lang="en-US"/>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746139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7C591-0D78-42E3-9602-C949D62E4699}"/>
              </a:ext>
            </a:extLst>
          </p:cNvPr>
          <p:cNvSpPr>
            <a:spLocks noGrp="1"/>
          </p:cNvSpPr>
          <p:nvPr>
            <p:ph type="title"/>
          </p:nvPr>
        </p:nvSpPr>
        <p:spPr>
          <a:xfrm>
            <a:off x="609600" y="319462"/>
            <a:ext cx="10972800" cy="1143000"/>
          </a:xfrm>
        </p:spPr>
        <p:txBody>
          <a:bodyPr>
            <a:normAutofit fontScale="90000"/>
          </a:bodyPr>
          <a:lstStyle/>
          <a:p>
            <a:r>
              <a:rPr lang="en-US" sz="4000" b="1">
                <a:cs typeface="Calibri"/>
              </a:rPr>
              <a:t>House Officers Becoming Faculty Spreadsheet</a:t>
            </a:r>
            <a:br>
              <a:rPr lang="en-US" sz="4000" b="1">
                <a:cs typeface="Calibri"/>
              </a:rPr>
            </a:br>
            <a:r>
              <a:rPr lang="en-US" sz="2200" b="1">
                <a:cs typeface="Calibri"/>
              </a:rPr>
              <a:t>House Officer Becoming Faculty Spreadsheet is Due to Yolanda Lundsgaard by March 31, 2022</a:t>
            </a:r>
            <a:endParaRPr lang="en-US" sz="4000" b="1">
              <a:cs typeface="Calibri"/>
            </a:endParaRPr>
          </a:p>
        </p:txBody>
      </p:sp>
      <p:sp>
        <p:nvSpPr>
          <p:cNvPr id="3" name="Content Placeholder 2">
            <a:extLst>
              <a:ext uri="{FF2B5EF4-FFF2-40B4-BE49-F238E27FC236}">
                <a16:creationId xmlns:a16="http://schemas.microsoft.com/office/drawing/2014/main" id="{B050FC75-381E-4D2B-B997-9797A34A1201}"/>
              </a:ext>
            </a:extLst>
          </p:cNvPr>
          <p:cNvSpPr>
            <a:spLocks noGrp="1"/>
          </p:cNvSpPr>
          <p:nvPr>
            <p:ph idx="1"/>
          </p:nvPr>
        </p:nvSpPr>
        <p:spPr>
          <a:xfrm>
            <a:off x="183777" y="1387290"/>
            <a:ext cx="11802033" cy="4615608"/>
          </a:xfrm>
        </p:spPr>
        <p:txBody>
          <a:bodyPr vert="horz" lIns="91440" tIns="45720" rIns="91440" bIns="45720" rtlCol="0" anchor="t">
            <a:normAutofit fontScale="62500" lnSpcReduction="20000"/>
          </a:bodyPr>
          <a:lstStyle/>
          <a:p>
            <a:pPr marL="0" indent="0">
              <a:buNone/>
            </a:pPr>
            <a:r>
              <a:rPr lang="en-US" sz="2800">
                <a:ea typeface="+mn-lt"/>
                <a:cs typeface="+mn-lt"/>
                <a:hlinkClick r:id="rId2"/>
              </a:rPr>
              <a:t>https://lsugme.atlassian.net/wiki/spaces/FORMDOCS/pages/2031762/House+Officers+Becoming+Faculty+Spreadsheet</a:t>
            </a:r>
            <a:endParaRPr lang="en-US" sz="2800">
              <a:cs typeface="Calibri"/>
            </a:endParaRPr>
          </a:p>
          <a:p>
            <a:pPr marL="0" indent="0">
              <a:buNone/>
            </a:pPr>
            <a:endParaRPr lang="en-US">
              <a:ea typeface="+mn-lt"/>
              <a:cs typeface="+mn-lt"/>
            </a:endParaRPr>
          </a:p>
          <a:p>
            <a:r>
              <a:rPr lang="en-US">
                <a:ea typeface="+mn-lt"/>
                <a:cs typeface="+mn-lt"/>
              </a:rPr>
              <a:t>Coordinator Completes the Spreadsheet found in the Link above in Knowledge Base 'House Officers Becoming Faculty Spreadsheet‘</a:t>
            </a:r>
          </a:p>
          <a:p>
            <a:pPr marL="0" indent="0">
              <a:buNone/>
            </a:pPr>
            <a:endParaRPr lang="en-US">
              <a:ea typeface="+mn-lt"/>
              <a:cs typeface="+mn-lt"/>
            </a:endParaRPr>
          </a:p>
          <a:p>
            <a:r>
              <a:rPr lang="en-US">
                <a:ea typeface="+mn-lt"/>
                <a:cs typeface="+mn-lt"/>
              </a:rPr>
              <a:t>Training Record in New Innovations should reflect outgoing status of “Faculty”</a:t>
            </a:r>
          </a:p>
          <a:p>
            <a:endParaRPr lang="en-US">
              <a:ea typeface="+mn-lt"/>
              <a:cs typeface="+mn-lt"/>
            </a:endParaRPr>
          </a:p>
          <a:p>
            <a:r>
              <a:rPr lang="en-US">
                <a:ea typeface="+mn-lt"/>
                <a:cs typeface="+mn-lt"/>
              </a:rPr>
              <a:t>House Officers Becoming Faculty are also included on the Termination Spreadsheet.</a:t>
            </a:r>
          </a:p>
          <a:p>
            <a:pPr marL="0" indent="0">
              <a:buNone/>
            </a:pPr>
            <a:endParaRPr lang="en-US">
              <a:cs typeface="Calibri"/>
            </a:endParaRPr>
          </a:p>
          <a:p>
            <a:r>
              <a:rPr lang="en-US">
                <a:ea typeface="+mn-lt"/>
                <a:cs typeface="+mn-lt"/>
              </a:rPr>
              <a:t>Termination Reason on Termination Spreadsheet MUST be: 'Graduated </a:t>
            </a:r>
            <a:r>
              <a:rPr lang="en-US" err="1">
                <a:ea typeface="+mn-lt"/>
                <a:cs typeface="+mn-lt"/>
              </a:rPr>
              <a:t>Con't</a:t>
            </a:r>
            <a:r>
              <a:rPr lang="en-US">
                <a:ea typeface="+mn-lt"/>
                <a:cs typeface="+mn-lt"/>
              </a:rPr>
              <a:t> as Faculty'  (automatic once New Innovations outgoing status is updated)</a:t>
            </a:r>
            <a:endParaRPr lang="en-US">
              <a:cs typeface="Calibri"/>
            </a:endParaRPr>
          </a:p>
          <a:p>
            <a:endParaRPr lang="en-US">
              <a:cs typeface="Calibri"/>
            </a:endParaRPr>
          </a:p>
          <a:p>
            <a:r>
              <a:rPr lang="en-US">
                <a:cs typeface="Calibri"/>
              </a:rPr>
              <a:t>Faculty Appointment dates can be delayed due to approval of Hospital Credentialing Packets and Dean's Office approval.   If this happens, the House Officer can have a break in service which will affect Email access  and benefits.</a:t>
            </a:r>
          </a:p>
          <a:p>
            <a:endParaRPr lang="en-US">
              <a:cs typeface="Calibri"/>
            </a:endParaRPr>
          </a:p>
        </p:txBody>
      </p:sp>
    </p:spTree>
    <p:extLst>
      <p:ext uri="{BB962C8B-B14F-4D97-AF65-F5344CB8AC3E}">
        <p14:creationId xmlns:p14="http://schemas.microsoft.com/office/powerpoint/2010/main" val="2506936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06FE-466C-4316-85DA-EDBE55CD658F}"/>
              </a:ext>
            </a:extLst>
          </p:cNvPr>
          <p:cNvSpPr>
            <a:spLocks noGrp="1"/>
          </p:cNvSpPr>
          <p:nvPr>
            <p:ph type="title"/>
          </p:nvPr>
        </p:nvSpPr>
        <p:spPr/>
        <p:txBody>
          <a:bodyPr>
            <a:normAutofit/>
          </a:bodyPr>
          <a:lstStyle/>
          <a:p>
            <a:r>
              <a:rPr lang="en-US" sz="3600">
                <a:cs typeface="Calibri"/>
              </a:rPr>
              <a:t>House Officers Becoming Faculty Spreadsheet Cont'd</a:t>
            </a:r>
            <a:endParaRPr lang="en-US" sz="3600"/>
          </a:p>
        </p:txBody>
      </p:sp>
      <p:sp>
        <p:nvSpPr>
          <p:cNvPr id="3" name="Content Placeholder 2">
            <a:extLst>
              <a:ext uri="{FF2B5EF4-FFF2-40B4-BE49-F238E27FC236}">
                <a16:creationId xmlns:a16="http://schemas.microsoft.com/office/drawing/2014/main" id="{42FD76DA-C013-4A11-9170-3E4A7DB89F82}"/>
              </a:ext>
            </a:extLst>
          </p:cNvPr>
          <p:cNvSpPr>
            <a:spLocks noGrp="1"/>
          </p:cNvSpPr>
          <p:nvPr>
            <p:ph idx="1"/>
          </p:nvPr>
        </p:nvSpPr>
        <p:spPr/>
        <p:txBody>
          <a:bodyPr vert="horz" lIns="91440" tIns="45720" rIns="91440" bIns="45720" rtlCol="0" anchor="t">
            <a:normAutofit fontScale="77500" lnSpcReduction="20000"/>
          </a:bodyPr>
          <a:lstStyle/>
          <a:p>
            <a:r>
              <a:rPr lang="en-US">
                <a:ea typeface="+mn-lt"/>
                <a:cs typeface="+mn-lt"/>
              </a:rPr>
              <a:t>It is Important to let Yolanda Lundsgaard know if the Faculty appointment will be Effective July 1</a:t>
            </a:r>
            <a:endParaRPr lang="en-US">
              <a:cs typeface="Calibri"/>
            </a:endParaRPr>
          </a:p>
          <a:p>
            <a:pPr marL="400050" lvl="1" indent="0">
              <a:buNone/>
            </a:pPr>
            <a:r>
              <a:rPr lang="en-US">
                <a:ea typeface="+mn-lt"/>
                <a:cs typeface="+mn-lt"/>
              </a:rPr>
              <a:t>–This is so there is no break in service and Benefits remain active</a:t>
            </a:r>
            <a:endParaRPr lang="en-US">
              <a:cs typeface="Calibri"/>
            </a:endParaRPr>
          </a:p>
          <a:p>
            <a:pPr marL="400050" lvl="1" indent="0">
              <a:buNone/>
            </a:pPr>
            <a:endParaRPr lang="en-US">
              <a:ea typeface="+mn-lt"/>
              <a:cs typeface="+mn-lt"/>
            </a:endParaRPr>
          </a:p>
          <a:p>
            <a:r>
              <a:rPr lang="en-US">
                <a:ea typeface="+mn-lt"/>
                <a:cs typeface="+mn-lt"/>
              </a:rPr>
              <a:t>The Automated Termination Process will Terminate the House Officer's title only if they are listed as becoming Faculty July 1, on the Spreadsheet.   Benefits will remain active</a:t>
            </a:r>
            <a:endParaRPr lang="en-US">
              <a:cs typeface="Calibri"/>
            </a:endParaRPr>
          </a:p>
          <a:p>
            <a:pPr marL="0" indent="0">
              <a:buNone/>
            </a:pPr>
            <a:endParaRPr lang="en-US">
              <a:ea typeface="+mn-lt"/>
              <a:cs typeface="+mn-lt"/>
            </a:endParaRPr>
          </a:p>
          <a:p>
            <a:r>
              <a:rPr lang="en-US">
                <a:ea typeface="+mn-lt"/>
                <a:cs typeface="+mn-lt"/>
              </a:rPr>
              <a:t>If the Faculty Appointment will NOT be July 1, they are treated like other June 30 Terminating House Officers, Except Coordinator will also</a:t>
            </a:r>
            <a:endParaRPr lang="en-US">
              <a:cs typeface="Calibri"/>
            </a:endParaRPr>
          </a:p>
          <a:p>
            <a:pPr lvl="1"/>
            <a:r>
              <a:rPr lang="en-US">
                <a:ea typeface="+mn-lt"/>
                <a:cs typeface="+mn-lt"/>
              </a:rPr>
              <a:t>Notify MS Computer Support of the Faculty Appointment, including effective date of Appointment, and request to keep their Email account activated so they can continue to receive </a:t>
            </a:r>
            <a:r>
              <a:rPr lang="en-US" err="1">
                <a:ea typeface="+mn-lt"/>
                <a:cs typeface="+mn-lt"/>
              </a:rPr>
              <a:t>EMails</a:t>
            </a:r>
            <a:r>
              <a:rPr lang="en-US">
                <a:ea typeface="+mn-lt"/>
                <a:cs typeface="+mn-lt"/>
              </a:rPr>
              <a:t> and have Emails received during training available </a:t>
            </a:r>
          </a:p>
          <a:p>
            <a:pPr lvl="1"/>
            <a:endParaRPr lang="en-US">
              <a:cs typeface="Calibri"/>
            </a:endParaRPr>
          </a:p>
          <a:p>
            <a:endParaRPr lang="en-US">
              <a:cs typeface="Calibri"/>
            </a:endParaRPr>
          </a:p>
          <a:p>
            <a:endParaRPr lang="en-US">
              <a:cs typeface="Calibri"/>
            </a:endParaRPr>
          </a:p>
          <a:p>
            <a:pPr marL="457200" indent="-457200"/>
            <a:endParaRPr lang="en-US">
              <a:cs typeface="Calibri"/>
            </a:endParaRPr>
          </a:p>
          <a:p>
            <a:endParaRPr lang="en-US">
              <a:cs typeface="Calibri"/>
            </a:endParaRPr>
          </a:p>
        </p:txBody>
      </p:sp>
    </p:spTree>
    <p:extLst>
      <p:ext uri="{BB962C8B-B14F-4D97-AF65-F5344CB8AC3E}">
        <p14:creationId xmlns:p14="http://schemas.microsoft.com/office/powerpoint/2010/main" val="1657027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79A8B-7DC5-48C9-AB9D-A08CEC59BA90}"/>
              </a:ext>
            </a:extLst>
          </p:cNvPr>
          <p:cNvSpPr>
            <a:spLocks noGrp="1"/>
          </p:cNvSpPr>
          <p:nvPr>
            <p:ph type="title"/>
          </p:nvPr>
        </p:nvSpPr>
        <p:spPr>
          <a:xfrm>
            <a:off x="609600" y="274638"/>
            <a:ext cx="10972800" cy="1143000"/>
          </a:xfrm>
        </p:spPr>
        <p:txBody>
          <a:bodyPr anchor="ctr">
            <a:normAutofit/>
          </a:bodyPr>
          <a:lstStyle/>
          <a:p>
            <a:r>
              <a:rPr lang="en-US" b="1"/>
              <a:t>Faculty Becoming House Officers</a:t>
            </a:r>
            <a:endParaRPr lang="en-US"/>
          </a:p>
        </p:txBody>
      </p:sp>
      <p:sp>
        <p:nvSpPr>
          <p:cNvPr id="3" name="Content Placeholder 2">
            <a:extLst>
              <a:ext uri="{FF2B5EF4-FFF2-40B4-BE49-F238E27FC236}">
                <a16:creationId xmlns:a16="http://schemas.microsoft.com/office/drawing/2014/main" id="{A14D9EF6-4213-404F-8A5A-31E5B24E8F0C}"/>
              </a:ext>
            </a:extLst>
          </p:cNvPr>
          <p:cNvSpPr>
            <a:spLocks noGrp="1"/>
          </p:cNvSpPr>
          <p:nvPr>
            <p:ph sz="half" idx="1"/>
          </p:nvPr>
        </p:nvSpPr>
        <p:spPr>
          <a:xfrm>
            <a:off x="609600" y="1240768"/>
            <a:ext cx="6971877" cy="4885396"/>
          </a:xfrm>
        </p:spPr>
        <p:txBody>
          <a:bodyPr vert="horz" lIns="91440" tIns="45720" rIns="91440" bIns="45720" rtlCol="0" anchor="t">
            <a:normAutofit/>
          </a:bodyPr>
          <a:lstStyle/>
          <a:p>
            <a:pPr>
              <a:lnSpc>
                <a:spcPct val="90000"/>
              </a:lnSpc>
            </a:pPr>
            <a:r>
              <a:rPr lang="en-US" sz="1800">
                <a:hlinkClick r:id="rId2"/>
              </a:rPr>
              <a:t>https://lsugme.atlassian.net/wiki/spaces/FORMDOCS/pages/27104576/Faculty+Becoming+House+Officer+Checklist</a:t>
            </a:r>
            <a:endParaRPr lang="en-US" sz="1800"/>
          </a:p>
          <a:p>
            <a:pPr marL="0" indent="0">
              <a:lnSpc>
                <a:spcPct val="90000"/>
              </a:lnSpc>
              <a:buNone/>
            </a:pPr>
            <a:endParaRPr lang="en-US" sz="1800">
              <a:cs typeface="Calibri"/>
            </a:endParaRPr>
          </a:p>
          <a:p>
            <a:pPr>
              <a:lnSpc>
                <a:spcPct val="90000"/>
              </a:lnSpc>
            </a:pPr>
            <a:r>
              <a:rPr lang="en-US" sz="1800"/>
              <a:t>A Physician with a Faculty Appointment going into a residency or fellowship program</a:t>
            </a:r>
            <a:endParaRPr lang="en-US" sz="1800">
              <a:cs typeface="Calibri"/>
            </a:endParaRPr>
          </a:p>
          <a:p>
            <a:pPr lvl="1">
              <a:lnSpc>
                <a:spcPct val="90000"/>
              </a:lnSpc>
            </a:pPr>
            <a:r>
              <a:rPr lang="en-US" sz="1800"/>
              <a:t>LSU Chief Resident with a faculty appointment entering a Fellowship Training Program</a:t>
            </a:r>
            <a:endParaRPr lang="en-US" sz="1800">
              <a:cs typeface="Calibri"/>
            </a:endParaRPr>
          </a:p>
          <a:p>
            <a:pPr lvl="1">
              <a:lnSpc>
                <a:spcPct val="90000"/>
              </a:lnSpc>
            </a:pPr>
            <a:r>
              <a:rPr lang="en-US" sz="1800"/>
              <a:t>An LSU Physician with a Faculty appointment entering a Fellowship Training program</a:t>
            </a:r>
            <a:endParaRPr lang="en-US" sz="1800">
              <a:cs typeface="Calibri"/>
            </a:endParaRPr>
          </a:p>
          <a:p>
            <a:pPr lvl="1">
              <a:lnSpc>
                <a:spcPct val="90000"/>
              </a:lnSpc>
            </a:pPr>
            <a:endParaRPr lang="en-US" sz="1800"/>
          </a:p>
          <a:p>
            <a:pPr>
              <a:lnSpc>
                <a:spcPct val="90000"/>
              </a:lnSpc>
            </a:pPr>
            <a:r>
              <a:rPr lang="en-US" sz="1800"/>
              <a:t>There is NO Spreadsheet that auto-populates the data for LSU Faculty becoming House Officers</a:t>
            </a:r>
            <a:endParaRPr lang="en-US" sz="1800">
              <a:cs typeface="Calibri"/>
            </a:endParaRPr>
          </a:p>
          <a:p>
            <a:pPr>
              <a:lnSpc>
                <a:spcPct val="90000"/>
              </a:lnSpc>
            </a:pPr>
            <a:endParaRPr lang="en-US" sz="1800"/>
          </a:p>
          <a:p>
            <a:pPr>
              <a:lnSpc>
                <a:spcPct val="90000"/>
              </a:lnSpc>
            </a:pPr>
            <a:r>
              <a:rPr lang="en-US" sz="1800"/>
              <a:t>Paperwork needed is listed on the 'Faculty Becoming House Officer Checklist</a:t>
            </a:r>
            <a:endParaRPr lang="en-US" sz="1800">
              <a:cs typeface="Calibri"/>
            </a:endParaRPr>
          </a:p>
          <a:p>
            <a:pPr lvl="1">
              <a:lnSpc>
                <a:spcPct val="90000"/>
              </a:lnSpc>
            </a:pPr>
            <a:endParaRPr lang="en-US" sz="1800"/>
          </a:p>
          <a:p>
            <a:pPr lvl="1">
              <a:lnSpc>
                <a:spcPct val="90000"/>
              </a:lnSpc>
            </a:pPr>
            <a:endParaRPr lang="en-US" sz="1800"/>
          </a:p>
          <a:p>
            <a:pPr lvl="1">
              <a:lnSpc>
                <a:spcPct val="90000"/>
              </a:lnSpc>
            </a:pPr>
            <a:endParaRPr lang="en-US" sz="1800"/>
          </a:p>
          <a:p>
            <a:pPr>
              <a:lnSpc>
                <a:spcPct val="90000"/>
              </a:lnSpc>
            </a:pPr>
            <a:endParaRPr lang="en-US" sz="1800"/>
          </a:p>
          <a:p>
            <a:pPr>
              <a:lnSpc>
                <a:spcPct val="90000"/>
              </a:lnSpc>
            </a:pPr>
            <a:endParaRPr lang="en-US" sz="1800"/>
          </a:p>
        </p:txBody>
      </p:sp>
      <p:pic>
        <p:nvPicPr>
          <p:cNvPr id="4" name="Picture 4">
            <a:extLst>
              <a:ext uri="{FF2B5EF4-FFF2-40B4-BE49-F238E27FC236}">
                <a16:creationId xmlns:a16="http://schemas.microsoft.com/office/drawing/2014/main" id="{B976B54A-5040-49BA-91EC-D3F2788E41C4}"/>
              </a:ext>
            </a:extLst>
          </p:cNvPr>
          <p:cNvPicPr>
            <a:picLocks noGrp="1" noChangeAspect="1"/>
          </p:cNvPicPr>
          <p:nvPr>
            <p:ph sz="half" idx="2"/>
          </p:nvPr>
        </p:nvPicPr>
        <p:blipFill>
          <a:blip r:embed="rId3"/>
          <a:stretch>
            <a:fillRect/>
          </a:stretch>
        </p:blipFill>
        <p:spPr>
          <a:xfrm>
            <a:off x="7837127" y="1241561"/>
            <a:ext cx="3888536" cy="4883809"/>
          </a:xfrm>
        </p:spPr>
      </p:pic>
    </p:spTree>
    <p:extLst>
      <p:ext uri="{BB962C8B-B14F-4D97-AF65-F5344CB8AC3E}">
        <p14:creationId xmlns:p14="http://schemas.microsoft.com/office/powerpoint/2010/main" val="3548424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0DBD-D0CB-43B5-8E78-C4E9D373C358}"/>
              </a:ext>
            </a:extLst>
          </p:cNvPr>
          <p:cNvSpPr>
            <a:spLocks noGrp="1"/>
          </p:cNvSpPr>
          <p:nvPr>
            <p:ph type="title"/>
          </p:nvPr>
        </p:nvSpPr>
        <p:spPr/>
        <p:txBody>
          <a:bodyPr>
            <a:normAutofit fontScale="90000"/>
          </a:bodyPr>
          <a:lstStyle/>
          <a:p>
            <a:r>
              <a:rPr lang="en-US">
                <a:cs typeface="Calibri"/>
              </a:rPr>
              <a:t>Transfer Spreadsheet – Internal Transfers</a:t>
            </a:r>
            <a:br>
              <a:rPr lang="en-US">
                <a:cs typeface="Calibri"/>
              </a:rPr>
            </a:br>
            <a:r>
              <a:rPr lang="en-US" sz="2800">
                <a:cs typeface="Calibri"/>
              </a:rPr>
              <a:t>Transfer Spreadsheet is Due to Yolanda Lundsgaard by March 31, 2022</a:t>
            </a:r>
            <a:endParaRPr lang="en-US" sz="2800"/>
          </a:p>
        </p:txBody>
      </p:sp>
      <p:sp>
        <p:nvSpPr>
          <p:cNvPr id="3" name="Content Placeholder 2">
            <a:extLst>
              <a:ext uri="{FF2B5EF4-FFF2-40B4-BE49-F238E27FC236}">
                <a16:creationId xmlns:a16="http://schemas.microsoft.com/office/drawing/2014/main" id="{5E7D7F2C-800B-4BE5-AEB9-DFE6FE64A2BF}"/>
              </a:ext>
            </a:extLst>
          </p:cNvPr>
          <p:cNvSpPr>
            <a:spLocks noGrp="1"/>
          </p:cNvSpPr>
          <p:nvPr>
            <p:ph idx="1"/>
          </p:nvPr>
        </p:nvSpPr>
        <p:spPr>
          <a:xfrm>
            <a:off x="273424" y="2126877"/>
            <a:ext cx="6120653" cy="3427786"/>
          </a:xfrm>
        </p:spPr>
        <p:txBody>
          <a:bodyPr vert="horz" lIns="91440" tIns="45720" rIns="91440" bIns="45720" rtlCol="0" anchor="t">
            <a:normAutofit fontScale="92500" lnSpcReduction="20000"/>
          </a:bodyPr>
          <a:lstStyle/>
          <a:p>
            <a:r>
              <a:rPr lang="en-US">
                <a:ea typeface="+mn-lt"/>
                <a:cs typeface="+mn-lt"/>
              </a:rPr>
              <a:t>Transfer Spreadsheet Lists All House Officers Transferring from one LSU Program to another LSU Program, with or without promotion (Internal Transfers) July 1</a:t>
            </a:r>
            <a:endParaRPr lang="en-US">
              <a:cs typeface="Calibri"/>
            </a:endParaRPr>
          </a:p>
          <a:p>
            <a:pPr marL="0" indent="0">
              <a:buNone/>
            </a:pPr>
            <a:endParaRPr lang="en-US">
              <a:ea typeface="+mn-lt"/>
              <a:cs typeface="+mn-lt"/>
            </a:endParaRPr>
          </a:p>
          <a:p>
            <a:r>
              <a:rPr lang="en-US">
                <a:ea typeface="+mn-lt"/>
                <a:cs typeface="+mn-lt"/>
              </a:rPr>
              <a:t>Only transfers INTO your program are shown.</a:t>
            </a:r>
            <a:endParaRPr lang="en-US">
              <a:cs typeface="Calibri"/>
            </a:endParaRPr>
          </a:p>
          <a:p>
            <a:endParaRPr lang="en-US">
              <a:cs typeface="Calibri"/>
            </a:endParaRPr>
          </a:p>
          <a:p>
            <a:endParaRPr lang="en-US">
              <a:cs typeface="Calibri"/>
            </a:endParaRPr>
          </a:p>
        </p:txBody>
      </p:sp>
      <p:sp>
        <p:nvSpPr>
          <p:cNvPr id="4" name="TextBox 3">
            <a:extLst>
              <a:ext uri="{FF2B5EF4-FFF2-40B4-BE49-F238E27FC236}">
                <a16:creationId xmlns:a16="http://schemas.microsoft.com/office/drawing/2014/main" id="{3AC9F826-F490-48CA-946B-3C6DCB2A04AD}"/>
              </a:ext>
            </a:extLst>
          </p:cNvPr>
          <p:cNvSpPr txBox="1"/>
          <p:nvPr/>
        </p:nvSpPr>
        <p:spPr>
          <a:xfrm>
            <a:off x="410135" y="1530724"/>
            <a:ext cx="1124846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C</a:t>
            </a:r>
            <a:r>
              <a:rPr lang="en-US" sz="2400">
                <a:ea typeface="+mn-lt"/>
                <a:cs typeface="+mn-lt"/>
                <a:hlinkClick r:id="rId2"/>
              </a:rPr>
              <a:t>https://www.medschool.lsuhsc.edu/medical_education/graduate/appointments</a:t>
            </a:r>
            <a:endParaRPr lang="en-US" sz="2400">
              <a:ea typeface="+mn-lt"/>
              <a:cs typeface="+mn-lt"/>
            </a:endParaRPr>
          </a:p>
          <a:p>
            <a:pPr algn="l"/>
            <a:endParaRPr lang="en-US">
              <a:cs typeface="Calibri"/>
            </a:endParaRPr>
          </a:p>
        </p:txBody>
      </p:sp>
      <p:pic>
        <p:nvPicPr>
          <p:cNvPr id="5" name="Picture 5" descr="Table&#10;&#10;Description automatically generated">
            <a:extLst>
              <a:ext uri="{FF2B5EF4-FFF2-40B4-BE49-F238E27FC236}">
                <a16:creationId xmlns:a16="http://schemas.microsoft.com/office/drawing/2014/main" id="{1AEC825D-101A-4B12-B0D8-34DACAF61E6F}"/>
              </a:ext>
            </a:extLst>
          </p:cNvPr>
          <p:cNvPicPr>
            <a:picLocks noChangeAspect="1"/>
          </p:cNvPicPr>
          <p:nvPr/>
        </p:nvPicPr>
        <p:blipFill>
          <a:blip r:embed="rId3"/>
          <a:stretch>
            <a:fillRect/>
          </a:stretch>
        </p:blipFill>
        <p:spPr>
          <a:xfrm>
            <a:off x="6898342" y="2130169"/>
            <a:ext cx="4961963" cy="3426898"/>
          </a:xfrm>
          <a:prstGeom prst="rect">
            <a:avLst/>
          </a:prstGeom>
        </p:spPr>
      </p:pic>
    </p:spTree>
    <p:extLst>
      <p:ext uri="{BB962C8B-B14F-4D97-AF65-F5344CB8AC3E}">
        <p14:creationId xmlns:p14="http://schemas.microsoft.com/office/powerpoint/2010/main" val="3506794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44229-66A7-4CEA-A5D2-A798E579CB83}"/>
              </a:ext>
            </a:extLst>
          </p:cNvPr>
          <p:cNvSpPr>
            <a:spLocks noGrp="1"/>
          </p:cNvSpPr>
          <p:nvPr>
            <p:ph type="title"/>
          </p:nvPr>
        </p:nvSpPr>
        <p:spPr>
          <a:xfrm>
            <a:off x="609600" y="274638"/>
            <a:ext cx="10972800" cy="963706"/>
          </a:xfrm>
        </p:spPr>
        <p:txBody>
          <a:bodyPr/>
          <a:lstStyle/>
          <a:p>
            <a:r>
              <a:rPr lang="en-US">
                <a:cs typeface="Calibri"/>
              </a:rPr>
              <a:t>Transfer Spreadsheet Cont'd</a:t>
            </a:r>
            <a:endParaRPr lang="en-US"/>
          </a:p>
        </p:txBody>
      </p:sp>
      <p:sp>
        <p:nvSpPr>
          <p:cNvPr id="3" name="Content Placeholder 2">
            <a:extLst>
              <a:ext uri="{FF2B5EF4-FFF2-40B4-BE49-F238E27FC236}">
                <a16:creationId xmlns:a16="http://schemas.microsoft.com/office/drawing/2014/main" id="{0B419E6C-70D0-4837-A330-5CB14417A391}"/>
              </a:ext>
            </a:extLst>
          </p:cNvPr>
          <p:cNvSpPr>
            <a:spLocks noGrp="1"/>
          </p:cNvSpPr>
          <p:nvPr>
            <p:ph idx="1"/>
          </p:nvPr>
        </p:nvSpPr>
        <p:spPr>
          <a:xfrm>
            <a:off x="609600" y="1398496"/>
            <a:ext cx="10972800" cy="4727668"/>
          </a:xfrm>
        </p:spPr>
        <p:txBody>
          <a:bodyPr vert="horz" lIns="91440" tIns="45720" rIns="91440" bIns="45720" rtlCol="0" anchor="t">
            <a:normAutofit fontScale="85000" lnSpcReduction="20000"/>
          </a:bodyPr>
          <a:lstStyle/>
          <a:p>
            <a:r>
              <a:rPr lang="en-US">
                <a:ea typeface="+mn-lt"/>
                <a:cs typeface="+mn-lt"/>
              </a:rPr>
              <a:t>Internal Transfers include House Officers in Programs in New Orleans, Baton Rouge, Bogalusa, Lafayette, and Lake Charles</a:t>
            </a:r>
            <a:endParaRPr lang="en-US">
              <a:cs typeface="Calibri"/>
            </a:endParaRPr>
          </a:p>
          <a:p>
            <a:pPr marL="0" indent="0">
              <a:buNone/>
            </a:pPr>
            <a:endParaRPr lang="en-US">
              <a:ea typeface="+mn-lt"/>
              <a:cs typeface="+mn-lt"/>
            </a:endParaRPr>
          </a:p>
          <a:p>
            <a:r>
              <a:rPr lang="en-US">
                <a:ea typeface="+mn-lt"/>
                <a:cs typeface="+mn-lt"/>
              </a:rPr>
              <a:t>Paperwork required to submit to the GME Office for Internal Transfers is listed on the  </a:t>
            </a:r>
            <a:r>
              <a:rPr lang="en-US">
                <a:ea typeface="+mn-lt"/>
                <a:cs typeface="+mn-lt"/>
                <a:hlinkClick r:id="rId2"/>
              </a:rPr>
              <a:t>   https://lsugme.atlassian.net/wiki/spaces/FORMDOCS/pages/27077060/Internal+Transfer+Checklist</a:t>
            </a:r>
            <a:endParaRPr lang="en-US">
              <a:cs typeface="Calibri"/>
            </a:endParaRPr>
          </a:p>
          <a:p>
            <a:pPr>
              <a:buNone/>
            </a:pPr>
            <a:endParaRPr lang="en-US">
              <a:ea typeface="+mn-lt"/>
              <a:cs typeface="+mn-lt"/>
            </a:endParaRPr>
          </a:p>
          <a:p>
            <a:r>
              <a:rPr lang="en-US">
                <a:ea typeface="+mn-lt"/>
                <a:cs typeface="+mn-lt"/>
              </a:rPr>
              <a:t>House Officer Transfers not effective July 1, Require a PER 3 to Transfer and Promote or Change Title</a:t>
            </a:r>
            <a:endParaRPr lang="en-US">
              <a:cs typeface="Calibri"/>
            </a:endParaRPr>
          </a:p>
          <a:p>
            <a:pPr lvl="1"/>
            <a:r>
              <a:rPr lang="en-US">
                <a:ea typeface="+mn-lt"/>
                <a:cs typeface="+mn-lt"/>
              </a:rPr>
              <a:t>PER 3s MUST be submitted to Yolanda Lundsgaard at least ONE MONTH prior to Transfer and/or Promotion Date</a:t>
            </a:r>
            <a:endParaRPr lang="en-US">
              <a:cs typeface="Calibri"/>
            </a:endParaRPr>
          </a:p>
          <a:p>
            <a:pPr lvl="1"/>
            <a:endParaRPr lang="en-US">
              <a:cs typeface="Calibri"/>
            </a:endParaRPr>
          </a:p>
          <a:p>
            <a:pPr>
              <a:buNone/>
            </a:pPr>
            <a:endParaRPr lang="en-US">
              <a:cs typeface="Calibri"/>
            </a:endParaRPr>
          </a:p>
          <a:p>
            <a:pPr marL="0" indent="0">
              <a:buNone/>
            </a:pPr>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1483612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D7BE-54D2-4605-9ADC-B663124CEBF3}"/>
              </a:ext>
            </a:extLst>
          </p:cNvPr>
          <p:cNvSpPr>
            <a:spLocks noGrp="1"/>
          </p:cNvSpPr>
          <p:nvPr>
            <p:ph type="title"/>
          </p:nvPr>
        </p:nvSpPr>
        <p:spPr/>
        <p:txBody>
          <a:bodyPr/>
          <a:lstStyle/>
          <a:p>
            <a:r>
              <a:rPr lang="en-US">
                <a:cs typeface="Calibri"/>
              </a:rPr>
              <a:t>Transfers – External Transfers</a:t>
            </a:r>
            <a:endParaRPr lang="en-US"/>
          </a:p>
        </p:txBody>
      </p:sp>
      <p:sp>
        <p:nvSpPr>
          <p:cNvPr id="3" name="Content Placeholder 2">
            <a:extLst>
              <a:ext uri="{FF2B5EF4-FFF2-40B4-BE49-F238E27FC236}">
                <a16:creationId xmlns:a16="http://schemas.microsoft.com/office/drawing/2014/main" id="{D2820208-C7B6-40A3-8232-C7FB29B07F8C}"/>
              </a:ext>
            </a:extLst>
          </p:cNvPr>
          <p:cNvSpPr>
            <a:spLocks noGrp="1"/>
          </p:cNvSpPr>
          <p:nvPr>
            <p:ph idx="1"/>
          </p:nvPr>
        </p:nvSpPr>
        <p:spPr/>
        <p:txBody>
          <a:bodyPr vert="horz" lIns="91440" tIns="45720" rIns="91440" bIns="45720" rtlCol="0" anchor="t">
            <a:normAutofit fontScale="77500" lnSpcReduction="20000"/>
          </a:bodyPr>
          <a:lstStyle/>
          <a:p>
            <a:r>
              <a:rPr lang="en-US">
                <a:ea typeface="+mn-lt"/>
                <a:cs typeface="+mn-lt"/>
              </a:rPr>
              <a:t>External Transfers Include: Applicants transferring from a non-LSU Training Program to an LSU Training Program </a:t>
            </a:r>
            <a:endParaRPr lang="en-US">
              <a:cs typeface="Calibri"/>
            </a:endParaRPr>
          </a:p>
          <a:p>
            <a:pPr lvl="1"/>
            <a:r>
              <a:rPr lang="en-US">
                <a:ea typeface="+mn-lt"/>
                <a:cs typeface="+mn-lt"/>
              </a:rPr>
              <a:t>Transfer could be into same Specialty or into different specialty</a:t>
            </a:r>
            <a:endParaRPr lang="en-US">
              <a:cs typeface="Calibri"/>
            </a:endParaRPr>
          </a:p>
          <a:p>
            <a:r>
              <a:rPr lang="en-US">
                <a:ea typeface="+mn-lt"/>
                <a:cs typeface="+mn-lt"/>
              </a:rPr>
              <a:t>External Transfer Applicants that are not accepted to an LSUHSC Training Program in a Match or SOAP process, must complete the DIO Transfer Packet </a:t>
            </a:r>
            <a:endParaRPr lang="en-US">
              <a:cs typeface="Calibri"/>
            </a:endParaRPr>
          </a:p>
          <a:p>
            <a:pPr lvl="1"/>
            <a:r>
              <a:rPr lang="en-US">
                <a:ea typeface="+mn-lt"/>
                <a:cs typeface="+mn-lt"/>
                <a:hlinkClick r:id="rId2"/>
              </a:rPr>
              <a:t>https://lsugme.atlassian.net/wiki/spaces/FORMDOCS/pages/37191681/DIO+Transfer+Approval+Packet</a:t>
            </a:r>
            <a:endParaRPr lang="en-US">
              <a:cs typeface="Calibri"/>
            </a:endParaRPr>
          </a:p>
          <a:p>
            <a:pPr lvl="1"/>
            <a:r>
              <a:rPr lang="en-US">
                <a:ea typeface="+mn-lt"/>
                <a:cs typeface="+mn-lt"/>
              </a:rPr>
              <a:t>The Completed DIO Transfer Packet is Submitted to the GME Office for Review</a:t>
            </a:r>
            <a:endParaRPr lang="en-US">
              <a:cs typeface="Calibri"/>
            </a:endParaRPr>
          </a:p>
          <a:p>
            <a:pPr lvl="1"/>
            <a:r>
              <a:rPr lang="en-US">
                <a:ea typeface="+mn-lt"/>
                <a:cs typeface="+mn-lt"/>
              </a:rPr>
              <a:t>Programs Cannot offer the position to an External Transfer until Dr. Hilton has approved the DIO Transfer Packet</a:t>
            </a:r>
            <a:endParaRPr lang="en-US">
              <a:cs typeface="Calibri"/>
            </a:endParaRPr>
          </a:p>
          <a:p>
            <a:pPr lvl="1"/>
            <a:r>
              <a:rPr lang="en-US">
                <a:ea typeface="+mn-lt"/>
                <a:cs typeface="+mn-lt"/>
              </a:rPr>
              <a:t>Once Approved, the GME Office will notify the Program Director and Coordinator and an offer letter can be sent to the Applicant</a:t>
            </a:r>
            <a:endParaRPr lang="en-US">
              <a:cs typeface="Calibri"/>
            </a:endParaRPr>
          </a:p>
          <a:p>
            <a:pPr lvl="1"/>
            <a:endParaRPr lang="en-US">
              <a:cs typeface="Calibri"/>
            </a:endParaRPr>
          </a:p>
          <a:p>
            <a:pPr lvl="1"/>
            <a:endParaRPr lang="en-US">
              <a:cs typeface="Calibri"/>
            </a:endParaRPr>
          </a:p>
          <a:p>
            <a:pPr lvl="1"/>
            <a:endParaRPr lang="en-US">
              <a:cs typeface="Calibri"/>
            </a:endParaRPr>
          </a:p>
          <a:p>
            <a:pPr lvl="1"/>
            <a:endParaRPr lang="en-US">
              <a:cs typeface="Calibri"/>
            </a:endParaRPr>
          </a:p>
          <a:p>
            <a:pPr lvl="1"/>
            <a:endParaRPr lang="en-US">
              <a:cs typeface="Calibri"/>
            </a:endParaRPr>
          </a:p>
          <a:p>
            <a:pPr lvl="1"/>
            <a:endParaRPr lang="en-US">
              <a:cs typeface="Calibri"/>
            </a:endParaRPr>
          </a:p>
          <a:p>
            <a:endParaRPr lang="en-US">
              <a:cs typeface="Calibri"/>
            </a:endParaRPr>
          </a:p>
          <a:p>
            <a:pPr lvl="1"/>
            <a:endParaRPr lang="en-US">
              <a:cs typeface="Calibri"/>
            </a:endParaRPr>
          </a:p>
        </p:txBody>
      </p:sp>
    </p:spTree>
    <p:extLst>
      <p:ext uri="{BB962C8B-B14F-4D97-AF65-F5344CB8AC3E}">
        <p14:creationId xmlns:p14="http://schemas.microsoft.com/office/powerpoint/2010/main" val="1134272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70323-5C3D-45BF-ABF6-8101BA0C4C41}"/>
              </a:ext>
            </a:extLst>
          </p:cNvPr>
          <p:cNvSpPr>
            <a:spLocks noGrp="1"/>
          </p:cNvSpPr>
          <p:nvPr>
            <p:ph type="title"/>
          </p:nvPr>
        </p:nvSpPr>
        <p:spPr/>
        <p:txBody>
          <a:bodyPr/>
          <a:lstStyle/>
          <a:p>
            <a:r>
              <a:rPr lang="en-US">
                <a:cs typeface="Calibri"/>
              </a:rPr>
              <a:t>LSBME – Permit Renewals</a:t>
            </a:r>
            <a:endParaRPr lang="en-US"/>
          </a:p>
        </p:txBody>
      </p:sp>
      <p:sp>
        <p:nvSpPr>
          <p:cNvPr id="3" name="Content Placeholder 2">
            <a:extLst>
              <a:ext uri="{FF2B5EF4-FFF2-40B4-BE49-F238E27FC236}">
                <a16:creationId xmlns:a16="http://schemas.microsoft.com/office/drawing/2014/main" id="{27F2219B-5243-479D-8D11-907E6B4F0E87}"/>
              </a:ext>
            </a:extLst>
          </p:cNvPr>
          <p:cNvSpPr>
            <a:spLocks noGrp="1"/>
          </p:cNvSpPr>
          <p:nvPr>
            <p:ph sz="half" idx="1"/>
          </p:nvPr>
        </p:nvSpPr>
        <p:spPr>
          <a:xfrm>
            <a:off x="609600" y="1600201"/>
            <a:ext cx="11067667" cy="4525963"/>
          </a:xfrm>
        </p:spPr>
        <p:txBody>
          <a:bodyPr vert="horz" lIns="91440" tIns="45720" rIns="91440" bIns="45720" rtlCol="0" anchor="t">
            <a:normAutofit/>
          </a:bodyPr>
          <a:lstStyle/>
          <a:p>
            <a:r>
              <a:rPr lang="en-US">
                <a:cs typeface="Calibri"/>
              </a:rPr>
              <a:t>Second and final drop off to LSBME for Permit Renewals is this Friday.</a:t>
            </a:r>
          </a:p>
          <a:p>
            <a:endParaRPr lang="en-US">
              <a:cs typeface="Calibri"/>
            </a:endParaRPr>
          </a:p>
          <a:p>
            <a:r>
              <a:rPr lang="en-US">
                <a:cs typeface="Calibri"/>
              </a:rPr>
              <a:t>Please submit all PD letters and $100 checks to the GME office (Treva or Yolanda) by </a:t>
            </a:r>
            <a:r>
              <a:rPr lang="en-US" b="1">
                <a:cs typeface="Calibri"/>
              </a:rPr>
              <a:t>Thursday, February 17 at noon.</a:t>
            </a:r>
          </a:p>
        </p:txBody>
      </p:sp>
    </p:spTree>
    <p:extLst>
      <p:ext uri="{BB962C8B-B14F-4D97-AF65-F5344CB8AC3E}">
        <p14:creationId xmlns:p14="http://schemas.microsoft.com/office/powerpoint/2010/main" val="3113299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GME Rotation Sites</a:t>
            </a:r>
          </a:p>
        </p:txBody>
      </p:sp>
      <p:sp>
        <p:nvSpPr>
          <p:cNvPr id="3" name="Content Placeholder 2"/>
          <p:cNvSpPr>
            <a:spLocks noGrp="1"/>
          </p:cNvSpPr>
          <p:nvPr>
            <p:ph idx="1"/>
          </p:nvPr>
        </p:nvSpPr>
        <p:spPr>
          <a:xfrm>
            <a:off x="609600" y="1417638"/>
            <a:ext cx="10972800" cy="4525963"/>
          </a:xfrm>
        </p:spPr>
        <p:txBody>
          <a:bodyPr>
            <a:normAutofit/>
          </a:bodyPr>
          <a:lstStyle/>
          <a:p>
            <a:r>
              <a:rPr lang="en-US" sz="2800"/>
              <a:t>Rotation sites for the 2022-2023 Academic Year need to be updated/confirmed online by March 4</a:t>
            </a:r>
            <a:r>
              <a:rPr lang="en-US" sz="2800" baseline="30000"/>
              <a:t>th</a:t>
            </a:r>
            <a:br>
              <a:rPr lang="en-US" sz="1200" baseline="30000"/>
            </a:br>
            <a:endParaRPr lang="en-US" sz="1800"/>
          </a:p>
          <a:p>
            <a:r>
              <a:rPr lang="en-US" sz="2400">
                <a:hlinkClick r:id="rId2"/>
              </a:rPr>
              <a:t>https://www.medschool.lsuhsc.edu/medical_education/graduate/RotationSites/</a:t>
            </a:r>
            <a:br>
              <a:rPr lang="en-US" sz="2000"/>
            </a:br>
            <a:endParaRPr lang="en-US" sz="2000"/>
          </a:p>
          <a:p>
            <a:r>
              <a:rPr lang="en-US" sz="2800"/>
              <a:t>Rotation sites set determine which new hire packets are available as part of the New Hire Forms automatically generated</a:t>
            </a:r>
            <a:br>
              <a:rPr lang="en-US" sz="1000"/>
            </a:br>
            <a:endParaRPr lang="en-US" sz="1400"/>
          </a:p>
          <a:p>
            <a:r>
              <a:rPr lang="en-US" sz="2800"/>
              <a:t>If unsure about a new site, email </a:t>
            </a:r>
            <a:r>
              <a:rPr lang="en-US" sz="2800">
                <a:hlinkClick r:id="rId3"/>
              </a:rPr>
              <a:t>ccalla@lsuhsc.edu</a:t>
            </a:r>
            <a:r>
              <a:rPr lang="en-US" sz="2800"/>
              <a:t> with info</a:t>
            </a:r>
            <a:br>
              <a:rPr lang="en-US" sz="2800"/>
            </a:br>
            <a:endParaRPr lang="en-US" sz="1600"/>
          </a:p>
          <a:p>
            <a:r>
              <a:rPr lang="en-US" sz="2800"/>
              <a:t>Rotation sites can be changed later if necessary</a:t>
            </a:r>
          </a:p>
        </p:txBody>
      </p:sp>
    </p:spTree>
    <p:extLst>
      <p:ext uri="{BB962C8B-B14F-4D97-AF65-F5344CB8AC3E}">
        <p14:creationId xmlns:p14="http://schemas.microsoft.com/office/powerpoint/2010/main" val="4109841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GME Rotation Sites</a:t>
            </a:r>
          </a:p>
        </p:txBody>
      </p:sp>
      <p:sp>
        <p:nvSpPr>
          <p:cNvPr id="3" name="Content Placeholder 2"/>
          <p:cNvSpPr>
            <a:spLocks noGrp="1"/>
          </p:cNvSpPr>
          <p:nvPr>
            <p:ph idx="1"/>
          </p:nvPr>
        </p:nvSpPr>
        <p:spPr>
          <a:xfrm>
            <a:off x="609600" y="1405891"/>
            <a:ext cx="10972800" cy="4525963"/>
          </a:xfrm>
        </p:spPr>
        <p:txBody>
          <a:bodyPr vert="horz" lIns="91440" tIns="45720" rIns="91440" bIns="45720" rtlCol="0" anchor="t">
            <a:normAutofit fontScale="70000" lnSpcReduction="20000"/>
          </a:bodyPr>
          <a:lstStyle/>
          <a:p>
            <a:pPr marL="0" indent="0">
              <a:buNone/>
            </a:pPr>
            <a:r>
              <a:rPr lang="en-US"/>
              <a:t>A few things to remember:</a:t>
            </a:r>
            <a:br>
              <a:rPr lang="en-US"/>
            </a:br>
            <a:endParaRPr lang="en-US" sz="1900"/>
          </a:p>
          <a:p>
            <a:r>
              <a:rPr lang="en-US"/>
              <a:t>This list will not contain all rotation sites you may rotate to. It consists primarily of our larger partner sites. If you rotate to sites which are not listed, that is OK and we do not need to be notified.</a:t>
            </a:r>
            <a:br>
              <a:rPr lang="en-US"/>
            </a:br>
            <a:endParaRPr lang="en-US"/>
          </a:p>
          <a:p>
            <a:r>
              <a:rPr lang="en-US"/>
              <a:t>If your sites are not properly updated for the academic year, your incoming house officers will not receive the correct hospital appointment packets when they download their new hire paperwork.</a:t>
            </a:r>
            <a:br>
              <a:rPr lang="en-US"/>
            </a:br>
            <a:endParaRPr lang="en-US"/>
          </a:p>
          <a:p>
            <a:r>
              <a:rPr lang="en-US"/>
              <a:t>University Hospital and Clinics IS NOT University Medical Center - New Orleans. University Hospital and Clinics refers to the facility in Lafayette.</a:t>
            </a:r>
            <a:br>
              <a:rPr lang="en-US"/>
            </a:br>
            <a:endParaRPr lang="en-US"/>
          </a:p>
          <a:p>
            <a:r>
              <a:rPr lang="en-US"/>
              <a:t>Additional information is in the </a:t>
            </a:r>
            <a:r>
              <a:rPr lang="en-US">
                <a:hlinkClick r:id="rId2" tooltip="https://lsugme.atlassian.net/wiki/spaces/DIRECTORY/pages/2031676/GME+Rotation+Sites"/>
              </a:rPr>
              <a:t>Knowledge Base</a:t>
            </a:r>
            <a:r>
              <a:rPr lang="en-US"/>
              <a:t>.</a:t>
            </a:r>
          </a:p>
        </p:txBody>
      </p:sp>
    </p:spTree>
    <p:extLst>
      <p:ext uri="{BB962C8B-B14F-4D97-AF65-F5344CB8AC3E}">
        <p14:creationId xmlns:p14="http://schemas.microsoft.com/office/powerpoint/2010/main" val="2957745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23937" y="1235392"/>
            <a:ext cx="9801225" cy="4410075"/>
          </a:xfrm>
          <a:prstGeom prst="rect">
            <a:avLst/>
          </a:prstGeom>
        </p:spPr>
      </p:pic>
      <p:sp>
        <p:nvSpPr>
          <p:cNvPr id="2" name="Title 1"/>
          <p:cNvSpPr>
            <a:spLocks noGrp="1"/>
          </p:cNvSpPr>
          <p:nvPr>
            <p:ph type="title"/>
          </p:nvPr>
        </p:nvSpPr>
        <p:spPr/>
        <p:txBody>
          <a:bodyPr/>
          <a:lstStyle/>
          <a:p>
            <a:r>
              <a:rPr lang="en-US"/>
              <a:t>GME Rotation Sites</a:t>
            </a:r>
          </a:p>
        </p:txBody>
      </p:sp>
      <p:pic>
        <p:nvPicPr>
          <p:cNvPr id="7" name="Content Placeholder 6"/>
          <p:cNvPicPr>
            <a:picLocks noGrp="1" noChangeAspect="1"/>
          </p:cNvPicPr>
          <p:nvPr>
            <p:ph idx="1"/>
          </p:nvPr>
        </p:nvPicPr>
        <p:blipFill>
          <a:blip r:embed="rId3"/>
          <a:stretch>
            <a:fillRect/>
          </a:stretch>
        </p:blipFill>
        <p:spPr>
          <a:xfrm>
            <a:off x="3362905" y="3931389"/>
            <a:ext cx="2476500" cy="1628775"/>
          </a:xfrm>
          <a:prstGeom prst="rect">
            <a:avLst/>
          </a:prstGeom>
        </p:spPr>
      </p:pic>
      <p:sp>
        <p:nvSpPr>
          <p:cNvPr id="6" name="Rectangle 5"/>
          <p:cNvSpPr/>
          <p:nvPr/>
        </p:nvSpPr>
        <p:spPr>
          <a:xfrm>
            <a:off x="1081377" y="3154680"/>
            <a:ext cx="3422043" cy="25643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839406" y="3931389"/>
            <a:ext cx="1332672" cy="1714078"/>
          </a:xfrm>
          <a:prstGeom prst="rect">
            <a:avLst/>
          </a:prstGeom>
          <a:solidFill>
            <a:srgbClr val="FFFF00">
              <a:alpha val="50000"/>
            </a:srgbClr>
          </a:solidFill>
          <a:ln w="571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00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GME Rotation Sites</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023937" y="1235392"/>
            <a:ext cx="9801225" cy="3800475"/>
          </a:xfrm>
          <a:prstGeom prst="rect">
            <a:avLst/>
          </a:prstGeom>
        </p:spPr>
      </p:pic>
      <p:sp>
        <p:nvSpPr>
          <p:cNvPr id="6" name="Rectangle 5"/>
          <p:cNvSpPr/>
          <p:nvPr/>
        </p:nvSpPr>
        <p:spPr>
          <a:xfrm>
            <a:off x="1092477" y="4675366"/>
            <a:ext cx="505735" cy="286287"/>
          </a:xfrm>
          <a:prstGeom prst="rect">
            <a:avLst/>
          </a:prstGeom>
          <a:solidFill>
            <a:srgbClr val="FFFF00">
              <a:alpha val="50000"/>
            </a:srgbClr>
          </a:solidFill>
          <a:ln w="571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025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2AEB-FF04-4900-8F93-ACA1EA476F46}"/>
              </a:ext>
            </a:extLst>
          </p:cNvPr>
          <p:cNvSpPr>
            <a:spLocks noGrp="1"/>
          </p:cNvSpPr>
          <p:nvPr>
            <p:ph type="title"/>
          </p:nvPr>
        </p:nvSpPr>
        <p:spPr/>
        <p:txBody>
          <a:bodyPr/>
          <a:lstStyle/>
          <a:p>
            <a:r>
              <a:rPr lang="en-US">
                <a:cs typeface="Calibri"/>
              </a:rPr>
              <a:t>Announcements !!!</a:t>
            </a:r>
            <a:endParaRPr lang="en-US"/>
          </a:p>
        </p:txBody>
      </p:sp>
      <p:sp>
        <p:nvSpPr>
          <p:cNvPr id="3" name="Content Placeholder 2">
            <a:extLst>
              <a:ext uri="{FF2B5EF4-FFF2-40B4-BE49-F238E27FC236}">
                <a16:creationId xmlns:a16="http://schemas.microsoft.com/office/drawing/2014/main" id="{60C74CC9-EB03-4C86-9843-644915BA6916}"/>
              </a:ext>
            </a:extLst>
          </p:cNvPr>
          <p:cNvSpPr>
            <a:spLocks noGrp="1"/>
          </p:cNvSpPr>
          <p:nvPr>
            <p:ph idx="1"/>
          </p:nvPr>
        </p:nvSpPr>
        <p:spPr/>
        <p:txBody>
          <a:bodyPr vert="horz" lIns="91440" tIns="45720" rIns="91440" bIns="45720" rtlCol="0" anchor="t">
            <a:normAutofit fontScale="85000" lnSpcReduction="10000"/>
          </a:bodyPr>
          <a:lstStyle/>
          <a:p>
            <a:r>
              <a:rPr lang="en-US">
                <a:cs typeface="Calibri"/>
              </a:rPr>
              <a:t>LSBME Permit Renewals</a:t>
            </a:r>
          </a:p>
          <a:p>
            <a:pPr lvl="1"/>
            <a:r>
              <a:rPr lang="en-US">
                <a:cs typeface="Calibri"/>
              </a:rPr>
              <a:t>2nd LSBME Drop off on Friday, February 18, 2022</a:t>
            </a:r>
          </a:p>
          <a:p>
            <a:r>
              <a:rPr lang="en-US">
                <a:cs typeface="Calibri"/>
              </a:rPr>
              <a:t>House Officer February 28 Check – 13 days in the Pay Period, </a:t>
            </a:r>
            <a:r>
              <a:rPr lang="en-US">
                <a:ea typeface="+mn-lt"/>
                <a:cs typeface="+mn-lt"/>
              </a:rPr>
              <a:t>(February</a:t>
            </a:r>
            <a:r>
              <a:rPr lang="en-US">
                <a:cs typeface="Calibri"/>
              </a:rPr>
              <a:t> 16-28).  The check amount will be smaller than usual due to the number of days in the pay period.</a:t>
            </a:r>
            <a:endParaRPr lang="en-US">
              <a:ea typeface="+mn-lt"/>
              <a:cs typeface="+mn-lt"/>
            </a:endParaRPr>
          </a:p>
          <a:p>
            <a:pPr marL="514350" indent="-457200"/>
            <a:r>
              <a:rPr lang="en-US">
                <a:cs typeface="Calibri"/>
              </a:rPr>
              <a:t>Continue COVID Reporting:</a:t>
            </a:r>
          </a:p>
          <a:p>
            <a:pPr lvl="1">
              <a:buNone/>
            </a:pPr>
            <a:r>
              <a:rPr lang="en-US">
                <a:ea typeface="+mn-lt"/>
                <a:cs typeface="+mn-lt"/>
              </a:rPr>
              <a:t>–Link to report COVID to the GME office: </a:t>
            </a:r>
            <a:r>
              <a:rPr lang="en-US">
                <a:ea typeface="+mn-lt"/>
                <a:cs typeface="+mn-lt"/>
                <a:hlinkClick r:id="rId2"/>
              </a:rPr>
              <a:t>https://forms.office.com/Pages/ResponsePage.aspx?id=iTYGNNSCiU6jKBq3nMWNnWCYPgvKe9lLk-p7V0sKjqBUMEZBUEhOVEs4OEk0MFFXTkcxTkRTUzNVVS4u</a:t>
            </a:r>
            <a:endParaRPr lang="en-US"/>
          </a:p>
          <a:p>
            <a:pPr lvl="1">
              <a:buNone/>
            </a:pPr>
            <a:r>
              <a:rPr lang="en-US">
                <a:ea typeface="+mn-lt"/>
                <a:cs typeface="+mn-lt"/>
              </a:rPr>
              <a:t>–Link to self report COVID to LSU: </a:t>
            </a:r>
            <a:r>
              <a:rPr lang="en-US">
                <a:ea typeface="+mn-lt"/>
                <a:cs typeface="+mn-lt"/>
                <a:hlinkClick r:id="rId3"/>
              </a:rPr>
              <a:t>https://911.lsuhsc.edu/coronavirus/selfreporting.aspx</a:t>
            </a:r>
            <a:endParaRPr lang="en-US"/>
          </a:p>
          <a:p>
            <a:pPr lvl="1">
              <a:buNone/>
            </a:pPr>
            <a:endParaRPr lang="en-US">
              <a:cs typeface="Calibri"/>
            </a:endParaRPr>
          </a:p>
          <a:p>
            <a:pPr marL="457200" lvl="1" indent="0">
              <a:buNone/>
            </a:pPr>
            <a:endParaRPr lang="en-US">
              <a:cs typeface="Calibri"/>
            </a:endParaRPr>
          </a:p>
        </p:txBody>
      </p:sp>
    </p:spTree>
    <p:extLst>
      <p:ext uri="{BB962C8B-B14F-4D97-AF65-F5344CB8AC3E}">
        <p14:creationId xmlns:p14="http://schemas.microsoft.com/office/powerpoint/2010/main" val="3211676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5701-ED83-4FE2-99D2-628266550F95}"/>
              </a:ext>
            </a:extLst>
          </p:cNvPr>
          <p:cNvSpPr>
            <a:spLocks noGrp="1"/>
          </p:cNvSpPr>
          <p:nvPr>
            <p:ph type="title"/>
          </p:nvPr>
        </p:nvSpPr>
        <p:spPr/>
        <p:txBody>
          <a:bodyPr/>
          <a:lstStyle/>
          <a:p>
            <a:r>
              <a:rPr lang="en-US">
                <a:cs typeface="Calibri"/>
              </a:rPr>
              <a:t>Upcoming Dates</a:t>
            </a:r>
            <a:endParaRPr lang="en-US"/>
          </a:p>
        </p:txBody>
      </p:sp>
      <p:sp>
        <p:nvSpPr>
          <p:cNvPr id="3" name="Content Placeholder 2">
            <a:extLst>
              <a:ext uri="{FF2B5EF4-FFF2-40B4-BE49-F238E27FC236}">
                <a16:creationId xmlns:a16="http://schemas.microsoft.com/office/drawing/2014/main" id="{7C4FB7F0-53C5-4EE2-9971-FB8A34006D16}"/>
              </a:ext>
            </a:extLst>
          </p:cNvPr>
          <p:cNvSpPr>
            <a:spLocks noGrp="1"/>
          </p:cNvSpPr>
          <p:nvPr>
            <p:ph idx="1"/>
          </p:nvPr>
        </p:nvSpPr>
        <p:spPr>
          <a:xfrm>
            <a:off x="749968" y="1163445"/>
            <a:ext cx="10972800" cy="4525963"/>
          </a:xfrm>
        </p:spPr>
        <p:txBody>
          <a:bodyPr vert="horz" lIns="91440" tIns="45720" rIns="91440" bIns="45720" rtlCol="0" anchor="t">
            <a:normAutofit/>
          </a:bodyPr>
          <a:lstStyle/>
          <a:p>
            <a:pPr marL="0" indent="0">
              <a:buNone/>
            </a:pPr>
            <a:r>
              <a:rPr lang="en-US" sz="2400">
                <a:cs typeface="Calibri"/>
              </a:rPr>
              <a:t>February 22, 2022 – Focused Meeting on New Hire process 10:00 am – 11:00 am</a:t>
            </a:r>
          </a:p>
          <a:p>
            <a:pPr marL="0" indent="0">
              <a:buNone/>
            </a:pPr>
            <a:r>
              <a:rPr lang="en-US" sz="2400">
                <a:cs typeface="Calibri"/>
              </a:rPr>
              <a:t>March 2, 2022 - NRMP Rank Order List Certification Deadline8:00 pm CT</a:t>
            </a:r>
            <a:endParaRPr lang="en-US"/>
          </a:p>
          <a:p>
            <a:pPr marL="800100" lvl="2">
              <a:buNone/>
            </a:pPr>
            <a:r>
              <a:rPr lang="en-US">
                <a:cs typeface="Calibri"/>
              </a:rPr>
              <a:t>March BOM Reports Due</a:t>
            </a:r>
            <a:endParaRPr lang="en-US" sz="1600">
              <a:cs typeface="Calibri"/>
            </a:endParaRPr>
          </a:p>
          <a:p>
            <a:pPr marL="0" indent="0">
              <a:buNone/>
            </a:pPr>
            <a:r>
              <a:rPr lang="en-US" sz="2400">
                <a:cs typeface="Calibri"/>
              </a:rPr>
              <a:t>March 7, 2022 – February EOM Reports Due </a:t>
            </a:r>
            <a:endParaRPr lang="en-US">
              <a:cs typeface="Calibri"/>
            </a:endParaRPr>
          </a:p>
          <a:p>
            <a:pPr marL="0" indent="0">
              <a:buNone/>
            </a:pPr>
            <a:r>
              <a:rPr lang="en-US" sz="2400">
                <a:cs typeface="Calibri"/>
              </a:rPr>
              <a:t>Mar 8, 2022 – New Hire Paperwork Coordinator Meeting 10:00 am</a:t>
            </a:r>
          </a:p>
          <a:p>
            <a:pPr marL="0" indent="0">
              <a:buNone/>
            </a:pPr>
            <a:r>
              <a:rPr lang="en-US" sz="2400">
                <a:cs typeface="Calibri"/>
              </a:rPr>
              <a:t>Mar. 14 – 18, 2022 - NRMP – Match Week</a:t>
            </a:r>
          </a:p>
          <a:p>
            <a:pPr marL="0" indent="0">
              <a:buNone/>
            </a:pPr>
            <a:r>
              <a:rPr lang="en-US" sz="2400">
                <a:ea typeface="+mn-lt"/>
                <a:cs typeface="+mn-lt"/>
              </a:rPr>
              <a:t>Mar 17, 2022 – SOAP Rounds 1-4 – all day, 7:00 am – 8:00 pm </a:t>
            </a:r>
          </a:p>
          <a:p>
            <a:pPr marL="0" indent="0">
              <a:buNone/>
            </a:pPr>
            <a:r>
              <a:rPr lang="en-US" sz="2400">
                <a:ea typeface="+mn-lt"/>
                <a:cs typeface="+mn-lt"/>
              </a:rPr>
              <a:t>Mar. 18, 2022 – Match Day</a:t>
            </a:r>
          </a:p>
          <a:p>
            <a:pPr marL="0" indent="0">
              <a:buNone/>
            </a:pPr>
            <a:r>
              <a:rPr lang="en-US" sz="2400">
                <a:cs typeface="Calibri"/>
              </a:rPr>
              <a:t>Mar. 22, 2022 – Coordinator Meeting (switched from March 15)</a:t>
            </a:r>
          </a:p>
        </p:txBody>
      </p:sp>
    </p:spTree>
    <p:extLst>
      <p:ext uri="{BB962C8B-B14F-4D97-AF65-F5344CB8AC3E}">
        <p14:creationId xmlns:p14="http://schemas.microsoft.com/office/powerpoint/2010/main" val="542179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5701-ED83-4FE2-99D2-628266550F95}"/>
              </a:ext>
            </a:extLst>
          </p:cNvPr>
          <p:cNvSpPr>
            <a:spLocks noGrp="1"/>
          </p:cNvSpPr>
          <p:nvPr>
            <p:ph type="title"/>
          </p:nvPr>
        </p:nvSpPr>
        <p:spPr/>
        <p:txBody>
          <a:bodyPr/>
          <a:lstStyle/>
          <a:p>
            <a:r>
              <a:rPr lang="en-US">
                <a:cs typeface="Calibri"/>
              </a:rPr>
              <a:t>Orientation Dates</a:t>
            </a:r>
            <a:endParaRPr lang="en-US"/>
          </a:p>
        </p:txBody>
      </p:sp>
      <p:sp>
        <p:nvSpPr>
          <p:cNvPr id="3" name="Content Placeholder 2">
            <a:extLst>
              <a:ext uri="{FF2B5EF4-FFF2-40B4-BE49-F238E27FC236}">
                <a16:creationId xmlns:a16="http://schemas.microsoft.com/office/drawing/2014/main" id="{7C4FB7F0-53C5-4EE2-9971-FB8A34006D16}"/>
              </a:ext>
            </a:extLst>
          </p:cNvPr>
          <p:cNvSpPr>
            <a:spLocks noGrp="1"/>
          </p:cNvSpPr>
          <p:nvPr>
            <p:ph idx="1"/>
          </p:nvPr>
        </p:nvSpPr>
        <p:spPr>
          <a:xfrm>
            <a:off x="749968" y="1163445"/>
            <a:ext cx="10972800" cy="4525963"/>
          </a:xfrm>
        </p:spPr>
        <p:txBody>
          <a:bodyPr vert="horz" lIns="91440" tIns="45720" rIns="91440" bIns="45720" rtlCol="0" anchor="t">
            <a:normAutofit/>
          </a:bodyPr>
          <a:lstStyle/>
          <a:p>
            <a:pPr marL="0" indent="0">
              <a:buNone/>
            </a:pPr>
            <a:r>
              <a:rPr lang="en-US" sz="2400" b="1">
                <a:cs typeface="Calibri"/>
              </a:rPr>
              <a:t>LSU-NO</a:t>
            </a:r>
            <a:r>
              <a:rPr lang="en-US" sz="2400">
                <a:cs typeface="Calibri"/>
              </a:rPr>
              <a:t>: Monday, June 27 &amp; Tuesday, June 28</a:t>
            </a:r>
          </a:p>
          <a:p>
            <a:pPr marL="0" indent="0">
              <a:buNone/>
            </a:pPr>
            <a:r>
              <a:rPr lang="en-US" sz="2400" b="1">
                <a:cs typeface="Calibri"/>
              </a:rPr>
              <a:t>LCMC</a:t>
            </a:r>
            <a:r>
              <a:rPr lang="en-US" sz="2400">
                <a:cs typeface="Calibri"/>
              </a:rPr>
              <a:t>: June 29 pick-up. Online modules required. Virtual Orientation sessions available TBD. </a:t>
            </a:r>
          </a:p>
          <a:p>
            <a:pPr marL="0" indent="0">
              <a:buNone/>
            </a:pPr>
            <a:r>
              <a:rPr lang="en-US" sz="2400" b="1">
                <a:cs typeface="Calibri"/>
              </a:rPr>
              <a:t>LSU-BR: </a:t>
            </a:r>
            <a:r>
              <a:rPr lang="en-US" sz="2400">
                <a:cs typeface="Calibri"/>
              </a:rPr>
              <a:t>Thursday, June 30 (tentative)</a:t>
            </a:r>
          </a:p>
          <a:p>
            <a:pPr marL="0" indent="0">
              <a:buNone/>
            </a:pPr>
            <a:r>
              <a:rPr lang="en-US" sz="2400" b="1">
                <a:cs typeface="Calibri"/>
              </a:rPr>
              <a:t>EPIC Training for LCMC</a:t>
            </a:r>
            <a:r>
              <a:rPr lang="en-US" sz="2400">
                <a:cs typeface="Calibri"/>
              </a:rPr>
              <a:t>: Virtual. Online modules required. </a:t>
            </a:r>
          </a:p>
        </p:txBody>
      </p:sp>
    </p:spTree>
    <p:extLst>
      <p:ext uri="{BB962C8B-B14F-4D97-AF65-F5344CB8AC3E}">
        <p14:creationId xmlns:p14="http://schemas.microsoft.com/office/powerpoint/2010/main" val="2308862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37638-62B3-46D7-B0C4-24FD4442D60F}"/>
              </a:ext>
            </a:extLst>
          </p:cNvPr>
          <p:cNvSpPr>
            <a:spLocks noGrp="1"/>
          </p:cNvSpPr>
          <p:nvPr>
            <p:ph type="title"/>
          </p:nvPr>
        </p:nvSpPr>
        <p:spPr/>
        <p:txBody>
          <a:bodyPr/>
          <a:lstStyle/>
          <a:p>
            <a:r>
              <a:rPr lang="en-US">
                <a:cs typeface="Calibri"/>
              </a:rPr>
              <a:t>NEW for Onboarding in 2022-2023</a:t>
            </a:r>
            <a:endParaRPr lang="en-US"/>
          </a:p>
        </p:txBody>
      </p:sp>
      <p:sp>
        <p:nvSpPr>
          <p:cNvPr id="7" name="Content Placeholder 6">
            <a:extLst>
              <a:ext uri="{FF2B5EF4-FFF2-40B4-BE49-F238E27FC236}">
                <a16:creationId xmlns:a16="http://schemas.microsoft.com/office/drawing/2014/main" id="{6375835C-400A-457D-B5D3-E11E68CCBF5E}"/>
              </a:ext>
            </a:extLst>
          </p:cNvPr>
          <p:cNvSpPr>
            <a:spLocks noGrp="1"/>
          </p:cNvSpPr>
          <p:nvPr>
            <p:ph sz="half" idx="1"/>
          </p:nvPr>
        </p:nvSpPr>
        <p:spPr>
          <a:xfrm>
            <a:off x="609600" y="1600201"/>
            <a:ext cx="11297185" cy="4525963"/>
          </a:xfrm>
        </p:spPr>
        <p:txBody>
          <a:bodyPr vert="horz" lIns="91440" tIns="45720" rIns="91440" bIns="45720" rtlCol="0" anchor="t">
            <a:normAutofit fontScale="92500" lnSpcReduction="20000"/>
          </a:bodyPr>
          <a:lstStyle/>
          <a:p>
            <a:r>
              <a:rPr lang="en-US">
                <a:cs typeface="Calibri"/>
              </a:rPr>
              <a:t>VA Paperwork will be submitted directly form the Program Coordinator to the VA through the </a:t>
            </a:r>
            <a:r>
              <a:rPr lang="en-US">
                <a:cs typeface="Calibri"/>
                <a:hlinkClick r:id="rId2"/>
              </a:rPr>
              <a:t>LSU HealthFileS</a:t>
            </a:r>
            <a:r>
              <a:rPr lang="en-US">
                <a:cs typeface="Calibri"/>
              </a:rPr>
              <a:t> secure email platform. </a:t>
            </a:r>
            <a:endParaRPr lang="en-US"/>
          </a:p>
          <a:p>
            <a:pPr marL="0" indent="0">
              <a:buNone/>
            </a:pPr>
            <a:endParaRPr lang="en-US">
              <a:cs typeface="Calibri"/>
            </a:endParaRPr>
          </a:p>
          <a:p>
            <a:r>
              <a:rPr lang="en-US">
                <a:cs typeface="Calibri"/>
              </a:rPr>
              <a:t>LSBME </a:t>
            </a:r>
            <a:r>
              <a:rPr lang="en-US" u="sng">
                <a:cs typeface="Calibri"/>
              </a:rPr>
              <a:t>will not</a:t>
            </a:r>
            <a:r>
              <a:rPr lang="en-US">
                <a:cs typeface="Calibri"/>
              </a:rPr>
              <a:t> accept Program Director Letters by Email. Send by Mail/FedEx, </a:t>
            </a:r>
            <a:r>
              <a:rPr lang="en-US" err="1">
                <a:cs typeface="Calibri"/>
              </a:rPr>
              <a:t>etc</a:t>
            </a:r>
            <a:r>
              <a:rPr lang="en-US">
                <a:cs typeface="Calibri"/>
              </a:rPr>
              <a:t> with tracking number.</a:t>
            </a:r>
          </a:p>
          <a:p>
            <a:pPr marL="0" indent="0">
              <a:buNone/>
            </a:pPr>
            <a:endParaRPr lang="en-US">
              <a:cs typeface="Calibri"/>
            </a:endParaRPr>
          </a:p>
          <a:p>
            <a:r>
              <a:rPr lang="en-US">
                <a:cs typeface="Calibri"/>
              </a:rPr>
              <a:t>All contracts will be signed electronically.</a:t>
            </a:r>
          </a:p>
          <a:p>
            <a:pPr marL="0" indent="0">
              <a:buNone/>
            </a:pPr>
            <a:endParaRPr lang="en-US">
              <a:cs typeface="Calibri"/>
            </a:endParaRPr>
          </a:p>
          <a:p>
            <a:r>
              <a:rPr lang="en-US">
                <a:cs typeface="Calibri"/>
              </a:rPr>
              <a:t>I-9 Hiring Managers will be the program coordinators. </a:t>
            </a:r>
          </a:p>
          <a:p>
            <a:pPr marL="0" indent="0">
              <a:buNone/>
            </a:pPr>
            <a:endParaRPr lang="en-US">
              <a:cs typeface="Calibri"/>
            </a:endParaRPr>
          </a:p>
          <a:p>
            <a:r>
              <a:rPr lang="en-US">
                <a:cs typeface="Calibri"/>
              </a:rPr>
              <a:t>New Vendor as of 7/1/2021 - </a:t>
            </a:r>
            <a:r>
              <a:rPr lang="en-US" err="1">
                <a:cs typeface="Calibri"/>
              </a:rPr>
              <a:t>Applya</a:t>
            </a:r>
            <a:r>
              <a:rPr lang="en-US">
                <a:cs typeface="Calibri"/>
              </a:rPr>
              <a:t> for Drug Testing. </a:t>
            </a:r>
          </a:p>
        </p:txBody>
      </p:sp>
    </p:spTree>
    <p:extLst>
      <p:ext uri="{BB962C8B-B14F-4D97-AF65-F5344CB8AC3E}">
        <p14:creationId xmlns:p14="http://schemas.microsoft.com/office/powerpoint/2010/main" val="1924613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E9656-C816-49D5-8DFB-F55A2C084F2B}"/>
              </a:ext>
            </a:extLst>
          </p:cNvPr>
          <p:cNvSpPr>
            <a:spLocks noGrp="1"/>
          </p:cNvSpPr>
          <p:nvPr>
            <p:ph type="title"/>
          </p:nvPr>
        </p:nvSpPr>
        <p:spPr/>
        <p:txBody>
          <a:bodyPr>
            <a:normAutofit fontScale="90000"/>
          </a:bodyPr>
          <a:lstStyle/>
          <a:p>
            <a:r>
              <a:rPr lang="en-US">
                <a:cs typeface="Calibri"/>
              </a:rPr>
              <a:t>Sending VA Paperwork Securely to the VA</a:t>
            </a:r>
            <a:br>
              <a:rPr lang="en-US">
                <a:cs typeface="Calibri"/>
              </a:rPr>
            </a:br>
            <a:r>
              <a:rPr lang="en-US">
                <a:cs typeface="Calibri"/>
              </a:rPr>
              <a:t>- </a:t>
            </a:r>
            <a:r>
              <a:rPr lang="en-US">
                <a:cs typeface="Calibri"/>
                <a:hlinkClick r:id="rId2"/>
              </a:rPr>
              <a:t>LSU HealthFileS</a:t>
            </a:r>
            <a:endParaRPr lang="en-US" err="1"/>
          </a:p>
        </p:txBody>
      </p:sp>
      <p:pic>
        <p:nvPicPr>
          <p:cNvPr id="3" name="Picture 3" descr="Graphical user interface, application, Word&#10;&#10;Description automatically generated">
            <a:extLst>
              <a:ext uri="{FF2B5EF4-FFF2-40B4-BE49-F238E27FC236}">
                <a16:creationId xmlns:a16="http://schemas.microsoft.com/office/drawing/2014/main" id="{2290EE13-EABD-4EA5-B7C1-080042FF0334}"/>
              </a:ext>
            </a:extLst>
          </p:cNvPr>
          <p:cNvPicPr>
            <a:picLocks noChangeAspect="1"/>
          </p:cNvPicPr>
          <p:nvPr/>
        </p:nvPicPr>
        <p:blipFill rotWithShape="1">
          <a:blip r:embed="rId3"/>
          <a:srcRect t="10394" r="50786" b="6093"/>
          <a:stretch/>
        </p:blipFill>
        <p:spPr>
          <a:xfrm>
            <a:off x="2075544" y="1319138"/>
            <a:ext cx="8042145" cy="4290558"/>
          </a:xfrm>
          <a:prstGeom prst="rect">
            <a:avLst/>
          </a:prstGeom>
        </p:spPr>
      </p:pic>
      <p:sp>
        <p:nvSpPr>
          <p:cNvPr id="5" name="TextBox 4">
            <a:extLst>
              <a:ext uri="{FF2B5EF4-FFF2-40B4-BE49-F238E27FC236}">
                <a16:creationId xmlns:a16="http://schemas.microsoft.com/office/drawing/2014/main" id="{BA8B0A50-FEED-4B6E-9612-CB1AED78A342}"/>
              </a:ext>
            </a:extLst>
          </p:cNvPr>
          <p:cNvSpPr txBox="1"/>
          <p:nvPr/>
        </p:nvSpPr>
        <p:spPr>
          <a:xfrm>
            <a:off x="3355371" y="5798608"/>
            <a:ext cx="6008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Login with LSUHSC Username and Password</a:t>
            </a:r>
            <a:endParaRPr lang="en-US" b="1">
              <a:cs typeface="Calibri"/>
            </a:endParaRPr>
          </a:p>
        </p:txBody>
      </p:sp>
    </p:spTree>
    <p:extLst>
      <p:ext uri="{BB962C8B-B14F-4D97-AF65-F5344CB8AC3E}">
        <p14:creationId xmlns:p14="http://schemas.microsoft.com/office/powerpoint/2010/main" val="2679271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application, Word&#10;&#10;Description automatically generated">
            <a:extLst>
              <a:ext uri="{FF2B5EF4-FFF2-40B4-BE49-F238E27FC236}">
                <a16:creationId xmlns:a16="http://schemas.microsoft.com/office/drawing/2014/main" id="{5CDCC19C-4533-4797-8DB5-2474C3962C9F}"/>
              </a:ext>
            </a:extLst>
          </p:cNvPr>
          <p:cNvPicPr>
            <a:picLocks noChangeAspect="1"/>
          </p:cNvPicPr>
          <p:nvPr/>
        </p:nvPicPr>
        <p:blipFill rotWithShape="1">
          <a:blip r:embed="rId2"/>
          <a:srcRect t="10116" r="50636" b="-578"/>
          <a:stretch/>
        </p:blipFill>
        <p:spPr>
          <a:xfrm>
            <a:off x="2160210" y="420310"/>
            <a:ext cx="8463843" cy="4893134"/>
          </a:xfrm>
          <a:prstGeom prst="rect">
            <a:avLst/>
          </a:prstGeom>
        </p:spPr>
      </p:pic>
      <p:sp>
        <p:nvSpPr>
          <p:cNvPr id="6" name="TextBox 5">
            <a:extLst>
              <a:ext uri="{FF2B5EF4-FFF2-40B4-BE49-F238E27FC236}">
                <a16:creationId xmlns:a16="http://schemas.microsoft.com/office/drawing/2014/main" id="{33B3FE92-7AF2-43F0-967E-A14C79686FCE}"/>
              </a:ext>
            </a:extLst>
          </p:cNvPr>
          <p:cNvSpPr txBox="1"/>
          <p:nvPr/>
        </p:nvSpPr>
        <p:spPr>
          <a:xfrm>
            <a:off x="2269067" y="5304972"/>
            <a:ext cx="882710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Draft email like usual. Attach files as needed. This system also works for sending large files/attachments. 'Authentication Required' is another security layer but </a:t>
            </a:r>
            <a:r>
              <a:rPr lang="en-US" b="1">
                <a:cs typeface="Calibri"/>
              </a:rPr>
              <a:t>is not needed</a:t>
            </a:r>
            <a:r>
              <a:rPr lang="en-US">
                <a:cs typeface="Calibri"/>
              </a:rPr>
              <a:t> for the purpose of emailing the VA. </a:t>
            </a:r>
            <a:r>
              <a:rPr lang="en-US" b="1">
                <a:cs typeface="Calibri"/>
              </a:rPr>
              <a:t>Select 'Authentication Not Required' </a:t>
            </a:r>
            <a:r>
              <a:rPr lang="en-US">
                <a:cs typeface="Calibri"/>
              </a:rPr>
              <a:t>and 'Recipients Only' (default) so only the VA staff members are able to view contents of message. </a:t>
            </a:r>
            <a:endParaRPr lang="en-US" b="1">
              <a:cs typeface="Calibri"/>
            </a:endParaRPr>
          </a:p>
        </p:txBody>
      </p:sp>
    </p:spTree>
    <p:extLst>
      <p:ext uri="{BB962C8B-B14F-4D97-AF65-F5344CB8AC3E}">
        <p14:creationId xmlns:p14="http://schemas.microsoft.com/office/powerpoint/2010/main" val="2411927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32AB-FCDC-4514-85FF-3CA0BBE328B3}"/>
              </a:ext>
            </a:extLst>
          </p:cNvPr>
          <p:cNvSpPr>
            <a:spLocks noGrp="1"/>
          </p:cNvSpPr>
          <p:nvPr>
            <p:ph type="title"/>
          </p:nvPr>
        </p:nvSpPr>
        <p:spPr/>
        <p:txBody>
          <a:bodyPr/>
          <a:lstStyle/>
          <a:p>
            <a:r>
              <a:rPr lang="en-US"/>
              <a:t>Save the Date! Upcoming Meetings</a:t>
            </a:r>
          </a:p>
        </p:txBody>
      </p:sp>
      <p:sp>
        <p:nvSpPr>
          <p:cNvPr id="3" name="Content Placeholder 2">
            <a:extLst>
              <a:ext uri="{FF2B5EF4-FFF2-40B4-BE49-F238E27FC236}">
                <a16:creationId xmlns:a16="http://schemas.microsoft.com/office/drawing/2014/main" id="{B32A516F-28A7-4F19-A6C7-DE68A3E3BA56}"/>
              </a:ext>
            </a:extLst>
          </p:cNvPr>
          <p:cNvSpPr>
            <a:spLocks noGrp="1"/>
          </p:cNvSpPr>
          <p:nvPr>
            <p:ph sz="half" idx="1"/>
          </p:nvPr>
        </p:nvSpPr>
        <p:spPr>
          <a:xfrm>
            <a:off x="609600" y="1600201"/>
            <a:ext cx="11286836" cy="4525963"/>
          </a:xfrm>
        </p:spPr>
        <p:txBody>
          <a:bodyPr/>
          <a:lstStyle/>
          <a:p>
            <a:pPr marL="0" indent="0">
              <a:buNone/>
            </a:pPr>
            <a:r>
              <a:rPr lang="en-US"/>
              <a:t>Tuesday, February 22 – 10AM – Have questions about today’s meeting? Join us on Zoom to ask questions about anything mentioned today.</a:t>
            </a:r>
          </a:p>
          <a:p>
            <a:pPr marL="0" indent="0">
              <a:buNone/>
            </a:pPr>
            <a:endParaRPr lang="en-US"/>
          </a:p>
          <a:p>
            <a:pPr marL="0" indent="0">
              <a:buNone/>
            </a:pPr>
            <a:r>
              <a:rPr lang="en-US"/>
              <a:t>Tuesday, March 8 – 10AM – New Hire Paperwork Process. Discussion about changes to House Officer contracts and I-9s at this meeting.</a:t>
            </a:r>
          </a:p>
          <a:p>
            <a:pPr marL="0" indent="0">
              <a:buNone/>
            </a:pPr>
            <a:endParaRPr lang="en-US"/>
          </a:p>
          <a:p>
            <a:pPr marL="0" indent="0">
              <a:buNone/>
            </a:pPr>
            <a:r>
              <a:rPr lang="en-US"/>
              <a:t>Tuesday, March 22 – 10AM – Standing Coordinator Meeting. Tentatively hold for tutorial from CAP on </a:t>
            </a:r>
            <a:r>
              <a:rPr lang="en-US" err="1"/>
              <a:t>Applya</a:t>
            </a:r>
            <a:r>
              <a:rPr lang="en-US"/>
              <a:t>/Drug Testing Vendor.</a:t>
            </a:r>
          </a:p>
        </p:txBody>
      </p:sp>
      <p:sp>
        <p:nvSpPr>
          <p:cNvPr id="5" name="TextBox 4">
            <a:extLst>
              <a:ext uri="{FF2B5EF4-FFF2-40B4-BE49-F238E27FC236}">
                <a16:creationId xmlns:a16="http://schemas.microsoft.com/office/drawing/2014/main" id="{97924333-BFB8-4636-B2B0-37DB53747E41}"/>
              </a:ext>
            </a:extLst>
          </p:cNvPr>
          <p:cNvSpPr txBox="1"/>
          <p:nvPr/>
        </p:nvSpPr>
        <p:spPr>
          <a:xfrm>
            <a:off x="3417454" y="5941498"/>
            <a:ext cx="6234545" cy="369332"/>
          </a:xfrm>
          <a:prstGeom prst="rect">
            <a:avLst/>
          </a:prstGeom>
          <a:noFill/>
        </p:spPr>
        <p:txBody>
          <a:bodyPr wrap="square" rtlCol="0">
            <a:spAutoFit/>
          </a:bodyPr>
          <a:lstStyle/>
          <a:p>
            <a:r>
              <a:rPr lang="en-US" b="1"/>
              <a:t>ZOOM MEETINGS TO COME FOLLOWING THIS MEETING</a:t>
            </a:r>
          </a:p>
        </p:txBody>
      </p:sp>
    </p:spTree>
    <p:extLst>
      <p:ext uri="{BB962C8B-B14F-4D97-AF65-F5344CB8AC3E}">
        <p14:creationId xmlns:p14="http://schemas.microsoft.com/office/powerpoint/2010/main" val="3940285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078FB-60F0-4688-9673-E026D597B624}"/>
              </a:ext>
            </a:extLst>
          </p:cNvPr>
          <p:cNvSpPr>
            <a:spLocks noGrp="1"/>
          </p:cNvSpPr>
          <p:nvPr>
            <p:ph type="title"/>
          </p:nvPr>
        </p:nvSpPr>
        <p:spPr/>
        <p:txBody>
          <a:bodyPr/>
          <a:lstStyle/>
          <a:p>
            <a:r>
              <a:rPr lang="en-US">
                <a:cs typeface="Calibri"/>
                <a:hlinkClick r:id="rId2"/>
              </a:rPr>
              <a:t>LSU </a:t>
            </a:r>
            <a:r>
              <a:rPr lang="en-US" err="1">
                <a:cs typeface="Calibri"/>
                <a:hlinkClick r:id="rId2"/>
              </a:rPr>
              <a:t>HealthFileS</a:t>
            </a:r>
            <a:endParaRPr lang="en-US"/>
          </a:p>
        </p:txBody>
      </p:sp>
      <p:sp>
        <p:nvSpPr>
          <p:cNvPr id="3" name="Content Placeholder 2">
            <a:extLst>
              <a:ext uri="{FF2B5EF4-FFF2-40B4-BE49-F238E27FC236}">
                <a16:creationId xmlns:a16="http://schemas.microsoft.com/office/drawing/2014/main" id="{068E57D7-9C3A-4064-AB4D-B75B9EB5FA3F}"/>
              </a:ext>
            </a:extLst>
          </p:cNvPr>
          <p:cNvSpPr>
            <a:spLocks noGrp="1"/>
          </p:cNvSpPr>
          <p:nvPr>
            <p:ph sz="half" idx="1"/>
          </p:nvPr>
        </p:nvSpPr>
        <p:spPr>
          <a:xfrm>
            <a:off x="609600" y="1600201"/>
            <a:ext cx="11009085" cy="4525963"/>
          </a:xfrm>
        </p:spPr>
        <p:txBody>
          <a:bodyPr vert="horz" lIns="91440" tIns="45720" rIns="91440" bIns="45720" rtlCol="0" anchor="t">
            <a:normAutofit/>
          </a:bodyPr>
          <a:lstStyle/>
          <a:p>
            <a:r>
              <a:rPr lang="en-US">
                <a:cs typeface="Calibri"/>
              </a:rPr>
              <a:t>You as the sender will receive an email when the email has been opened. </a:t>
            </a:r>
          </a:p>
          <a:p>
            <a:r>
              <a:rPr lang="en-US">
                <a:cs typeface="Calibri"/>
              </a:rPr>
              <a:t>You'll also be able to log back in and view your sent messages.</a:t>
            </a:r>
          </a:p>
          <a:p>
            <a:r>
              <a:rPr lang="en-US">
                <a:cs typeface="Calibri"/>
              </a:rPr>
              <a:t>For the future, you can also request files this way from others. For example, if someone needed to submit a SSN card to you, you can request a secure email from them by clicking 'File Requests' at the top. </a:t>
            </a:r>
          </a:p>
        </p:txBody>
      </p:sp>
      <p:pic>
        <p:nvPicPr>
          <p:cNvPr id="5" name="Picture 5" descr="Graphical user interface, application, Word&#10;&#10;Description automatically generated">
            <a:extLst>
              <a:ext uri="{FF2B5EF4-FFF2-40B4-BE49-F238E27FC236}">
                <a16:creationId xmlns:a16="http://schemas.microsoft.com/office/drawing/2014/main" id="{27E06619-C4FB-4C62-BFAA-29416A8ED464}"/>
              </a:ext>
            </a:extLst>
          </p:cNvPr>
          <p:cNvPicPr>
            <a:picLocks noChangeAspect="1"/>
          </p:cNvPicPr>
          <p:nvPr/>
        </p:nvPicPr>
        <p:blipFill rotWithShape="1">
          <a:blip r:embed="rId3"/>
          <a:srcRect t="10065" r="50204" b="68182"/>
          <a:stretch/>
        </p:blipFill>
        <p:spPr>
          <a:xfrm>
            <a:off x="1011453" y="4522771"/>
            <a:ext cx="9979316" cy="1368523"/>
          </a:xfrm>
          <a:prstGeom prst="rect">
            <a:avLst/>
          </a:prstGeom>
        </p:spPr>
      </p:pic>
      <p:sp>
        <p:nvSpPr>
          <p:cNvPr id="6" name="Arrow: Left 5">
            <a:extLst>
              <a:ext uri="{FF2B5EF4-FFF2-40B4-BE49-F238E27FC236}">
                <a16:creationId xmlns:a16="http://schemas.microsoft.com/office/drawing/2014/main" id="{03B4F11A-792F-474E-8E2B-36910B69226C}"/>
              </a:ext>
            </a:extLst>
          </p:cNvPr>
          <p:cNvSpPr/>
          <p:nvPr/>
        </p:nvSpPr>
        <p:spPr>
          <a:xfrm>
            <a:off x="7580650" y="4527070"/>
            <a:ext cx="982337" cy="48657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8313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156D-1C75-4663-8492-AF1330752BD2}"/>
              </a:ext>
            </a:extLst>
          </p:cNvPr>
          <p:cNvSpPr>
            <a:spLocks noGrp="1"/>
          </p:cNvSpPr>
          <p:nvPr>
            <p:ph type="title"/>
          </p:nvPr>
        </p:nvSpPr>
        <p:spPr/>
        <p:txBody>
          <a:bodyPr/>
          <a:lstStyle/>
          <a:p>
            <a:r>
              <a:rPr lang="en-US">
                <a:cs typeface="Calibri"/>
              </a:rPr>
              <a:t>Questions? &amp; Save the Date!</a:t>
            </a:r>
            <a:endParaRPr lang="en-US"/>
          </a:p>
        </p:txBody>
      </p:sp>
      <p:sp>
        <p:nvSpPr>
          <p:cNvPr id="3" name="Content Placeholder 2">
            <a:extLst>
              <a:ext uri="{FF2B5EF4-FFF2-40B4-BE49-F238E27FC236}">
                <a16:creationId xmlns:a16="http://schemas.microsoft.com/office/drawing/2014/main" id="{C439788B-0D1E-4BFB-A7A6-6F70CB7AA8E1}"/>
              </a:ext>
            </a:extLst>
          </p:cNvPr>
          <p:cNvSpPr>
            <a:spLocks noGrp="1"/>
          </p:cNvSpPr>
          <p:nvPr>
            <p:ph idx="1"/>
          </p:nvPr>
        </p:nvSpPr>
        <p:spPr>
          <a:xfrm>
            <a:off x="609600" y="1407406"/>
            <a:ext cx="10972800" cy="4525963"/>
          </a:xfrm>
        </p:spPr>
        <p:txBody>
          <a:bodyPr vert="horz" lIns="91440" tIns="45720" rIns="91440" bIns="45720" rtlCol="0" anchor="t">
            <a:normAutofit fontScale="77500" lnSpcReduction="20000"/>
          </a:bodyPr>
          <a:lstStyle/>
          <a:p>
            <a:pPr marL="0" indent="0">
              <a:buNone/>
            </a:pPr>
            <a:r>
              <a:rPr lang="en-US" b="1">
                <a:cs typeface="Calibri"/>
              </a:rPr>
              <a:t>Tuesday, February 22 at 10AM</a:t>
            </a:r>
          </a:p>
          <a:p>
            <a:pPr marL="0" indent="0">
              <a:buNone/>
            </a:pPr>
            <a:r>
              <a:rPr lang="en-US">
                <a:cs typeface="Calibri"/>
              </a:rPr>
              <a:t>Ask questions you may have from anything mentioned during today's meeting. Q&amp;A and open discussion format – no material presented.</a:t>
            </a:r>
          </a:p>
          <a:p>
            <a:pPr marL="0" indent="0">
              <a:buNone/>
            </a:pPr>
            <a:r>
              <a:rPr lang="en-US">
                <a:cs typeface="Calibri"/>
              </a:rPr>
              <a:t>New coordinators and those needing a refresher are welcome!</a:t>
            </a:r>
          </a:p>
          <a:p>
            <a:pPr marL="0" indent="0">
              <a:buNone/>
            </a:pPr>
            <a:endParaRPr lang="en-US">
              <a:cs typeface="Calibri"/>
            </a:endParaRPr>
          </a:p>
          <a:p>
            <a:pPr marL="0" indent="0">
              <a:buNone/>
            </a:pPr>
            <a:r>
              <a:rPr lang="en-US" b="1">
                <a:cs typeface="Calibri"/>
              </a:rPr>
              <a:t>Tuesday, March 8 at 10AM</a:t>
            </a:r>
            <a:r>
              <a:rPr lang="en-US">
                <a:cs typeface="Calibri"/>
              </a:rPr>
              <a:t> </a:t>
            </a:r>
          </a:p>
          <a:p>
            <a:pPr marL="0" indent="0">
              <a:buNone/>
            </a:pPr>
            <a:r>
              <a:rPr lang="en-US">
                <a:cs typeface="Calibri"/>
              </a:rPr>
              <a:t>New Hire Paperwork meeting. We will review the 2022-2023 paperwork and any changes that have been made. </a:t>
            </a:r>
            <a:endParaRPr lang="en-US"/>
          </a:p>
          <a:p>
            <a:pPr marL="0" indent="0" algn="ctr">
              <a:buNone/>
            </a:pPr>
            <a:endParaRPr lang="en-US">
              <a:cs typeface="Calibri"/>
            </a:endParaRPr>
          </a:p>
          <a:p>
            <a:pPr marL="0" indent="0" algn="ctr">
              <a:buNone/>
            </a:pPr>
            <a:r>
              <a:rPr lang="en-US">
                <a:cs typeface="Calibri"/>
              </a:rPr>
              <a:t>Zoom links for these meetings will be sent today. Each will be recorded.</a:t>
            </a:r>
          </a:p>
          <a:p>
            <a:pPr marL="0" indent="0" algn="ctr">
              <a:buNone/>
            </a:pPr>
            <a:endParaRPr lang="en-US">
              <a:cs typeface="Calibri"/>
            </a:endParaRPr>
          </a:p>
          <a:p>
            <a:pPr marL="0" indent="0">
              <a:buNone/>
            </a:pPr>
            <a:r>
              <a:rPr lang="en-US" b="1">
                <a:cs typeface="Calibri"/>
              </a:rPr>
              <a:t>Reminder </a:t>
            </a:r>
            <a:r>
              <a:rPr lang="en-US">
                <a:cs typeface="Calibri"/>
              </a:rPr>
              <a:t>– </a:t>
            </a:r>
            <a:r>
              <a:rPr lang="en-US" b="1">
                <a:cs typeface="Calibri"/>
              </a:rPr>
              <a:t>March 22 at 10AM</a:t>
            </a:r>
            <a:r>
              <a:rPr lang="en-US">
                <a:cs typeface="Calibri"/>
              </a:rPr>
              <a:t> – Standard March Coordinator meeting</a:t>
            </a:r>
          </a:p>
        </p:txBody>
      </p:sp>
    </p:spTree>
    <p:extLst>
      <p:ext uri="{BB962C8B-B14F-4D97-AF65-F5344CB8AC3E}">
        <p14:creationId xmlns:p14="http://schemas.microsoft.com/office/powerpoint/2010/main" val="2847543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2F66F-509E-41E9-B174-7C8ACE23F949}"/>
              </a:ext>
            </a:extLst>
          </p:cNvPr>
          <p:cNvSpPr>
            <a:spLocks noGrp="1"/>
          </p:cNvSpPr>
          <p:nvPr>
            <p:ph type="title"/>
          </p:nvPr>
        </p:nvSpPr>
        <p:spPr>
          <a:xfrm>
            <a:off x="609600" y="274638"/>
            <a:ext cx="10972800" cy="1143000"/>
          </a:xfrm>
        </p:spPr>
        <p:txBody>
          <a:bodyPr anchor="ctr">
            <a:normAutofit/>
          </a:bodyPr>
          <a:lstStyle/>
          <a:p>
            <a:r>
              <a:rPr lang="en-US"/>
              <a:t>SHOUT OUTS!</a:t>
            </a:r>
          </a:p>
        </p:txBody>
      </p:sp>
      <p:sp>
        <p:nvSpPr>
          <p:cNvPr id="11" name="Content Placeholder 2">
            <a:extLst>
              <a:ext uri="{FF2B5EF4-FFF2-40B4-BE49-F238E27FC236}">
                <a16:creationId xmlns:a16="http://schemas.microsoft.com/office/drawing/2014/main" id="{3EF03A1E-0734-4199-9AEA-870E166A444C}"/>
              </a:ext>
            </a:extLst>
          </p:cNvPr>
          <p:cNvSpPr>
            <a:spLocks noGrp="1"/>
          </p:cNvSpPr>
          <p:nvPr>
            <p:ph sz="half" idx="1"/>
          </p:nvPr>
        </p:nvSpPr>
        <p:spPr>
          <a:xfrm>
            <a:off x="301975" y="1600201"/>
            <a:ext cx="5692425" cy="4525963"/>
          </a:xfrm>
        </p:spPr>
        <p:txBody>
          <a:bodyPr vert="horz" lIns="91440" tIns="45720" rIns="91440" bIns="45720" rtlCol="0" anchor="t">
            <a:normAutofit/>
          </a:bodyPr>
          <a:lstStyle/>
          <a:p>
            <a:r>
              <a:rPr lang="en-US" b="1">
                <a:solidFill>
                  <a:srgbClr val="FF0000"/>
                </a:solidFill>
                <a:cs typeface="Calibri"/>
              </a:rPr>
              <a:t>Sherilyn Munoz</a:t>
            </a:r>
            <a:r>
              <a:rPr lang="en-US">
                <a:cs typeface="Calibri"/>
              </a:rPr>
              <a:t>-Dermatology</a:t>
            </a:r>
          </a:p>
          <a:p>
            <a:r>
              <a:rPr lang="en-US" b="1">
                <a:solidFill>
                  <a:srgbClr val="FF00D9"/>
                </a:solidFill>
                <a:cs typeface="Calibri"/>
              </a:rPr>
              <a:t>Beth Sutton</a:t>
            </a:r>
            <a:r>
              <a:rPr lang="en-US">
                <a:cs typeface="Calibri"/>
              </a:rPr>
              <a:t>-Family Med-Kenner</a:t>
            </a:r>
          </a:p>
          <a:p>
            <a:r>
              <a:rPr lang="en-US" b="1">
                <a:solidFill>
                  <a:srgbClr val="FF0000"/>
                </a:solidFill>
                <a:cs typeface="Calibri"/>
              </a:rPr>
              <a:t>Kerry Wiltz</a:t>
            </a:r>
            <a:r>
              <a:rPr lang="en-US">
                <a:cs typeface="Calibri"/>
              </a:rPr>
              <a:t>-Female Pelvic </a:t>
            </a:r>
            <a:r>
              <a:rPr lang="en-US" err="1">
                <a:cs typeface="Calibri"/>
              </a:rPr>
              <a:t>Reconst</a:t>
            </a:r>
            <a:endParaRPr lang="en-US">
              <a:cs typeface="Calibri"/>
            </a:endParaRPr>
          </a:p>
          <a:p>
            <a:r>
              <a:rPr lang="en-US" b="1">
                <a:solidFill>
                  <a:srgbClr val="FF00D9"/>
                </a:solidFill>
                <a:cs typeface="Calibri"/>
              </a:rPr>
              <a:t>Judy Weber</a:t>
            </a:r>
            <a:r>
              <a:rPr lang="en-US">
                <a:cs typeface="Calibri"/>
              </a:rPr>
              <a:t>-Med-Electrophysiology</a:t>
            </a:r>
          </a:p>
          <a:p>
            <a:r>
              <a:rPr lang="en-US" b="1">
                <a:solidFill>
                  <a:srgbClr val="FF0000"/>
                </a:solidFill>
                <a:cs typeface="Calibri"/>
              </a:rPr>
              <a:t>Natalie Worsham</a:t>
            </a:r>
            <a:r>
              <a:rPr lang="en-US">
                <a:cs typeface="Calibri"/>
              </a:rPr>
              <a:t>-Med-Geriatrics</a:t>
            </a:r>
          </a:p>
          <a:p>
            <a:r>
              <a:rPr lang="en-US" b="1">
                <a:solidFill>
                  <a:srgbClr val="FF0000"/>
                </a:solidFill>
                <a:cs typeface="Calibri"/>
              </a:rPr>
              <a:t>Ann Marie Onesti</a:t>
            </a:r>
            <a:r>
              <a:rPr lang="en-US">
                <a:cs typeface="Calibri"/>
              </a:rPr>
              <a:t>-Med-Rheum</a:t>
            </a:r>
          </a:p>
          <a:p>
            <a:r>
              <a:rPr lang="en-US" b="1">
                <a:solidFill>
                  <a:srgbClr val="FF00D9"/>
                </a:solidFill>
                <a:cs typeface="Calibri"/>
              </a:rPr>
              <a:t>Krystal Lockhart</a:t>
            </a:r>
            <a:r>
              <a:rPr lang="en-US">
                <a:cs typeface="Calibri"/>
              </a:rPr>
              <a:t>-OB/Gyn</a:t>
            </a:r>
          </a:p>
        </p:txBody>
      </p:sp>
      <p:pic>
        <p:nvPicPr>
          <p:cNvPr id="3" name="Picture 5" descr="Little pink hearts with sunshine">
            <a:extLst>
              <a:ext uri="{FF2B5EF4-FFF2-40B4-BE49-F238E27FC236}">
                <a16:creationId xmlns:a16="http://schemas.microsoft.com/office/drawing/2014/main" id="{E5CD9389-9F5B-41DC-A334-96C30652EF6B}"/>
              </a:ext>
            </a:extLst>
          </p:cNvPr>
          <p:cNvPicPr>
            <a:picLocks noGrp="1" noChangeAspect="1"/>
          </p:cNvPicPr>
          <p:nvPr>
            <p:ph sz="half" idx="2"/>
          </p:nvPr>
        </p:nvPicPr>
        <p:blipFill rotWithShape="1">
          <a:blip r:embed="rId2"/>
          <a:srcRect l="11159" r="9128"/>
          <a:stretch/>
        </p:blipFill>
        <p:spPr>
          <a:xfrm>
            <a:off x="6197600" y="1600201"/>
            <a:ext cx="5384800" cy="4525963"/>
          </a:xfrm>
          <a:noFill/>
        </p:spPr>
      </p:pic>
    </p:spTree>
    <p:extLst>
      <p:ext uri="{BB962C8B-B14F-4D97-AF65-F5344CB8AC3E}">
        <p14:creationId xmlns:p14="http://schemas.microsoft.com/office/powerpoint/2010/main" val="2733414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AC0C3A0-ED08-41A0-9CB5-95F17CFCA8A2}"/>
              </a:ext>
            </a:extLst>
          </p:cNvPr>
          <p:cNvSpPr>
            <a:spLocks noGrp="1"/>
          </p:cNvSpPr>
          <p:nvPr>
            <p:ph type="title"/>
          </p:nvPr>
        </p:nvSpPr>
        <p:spPr>
          <a:xfrm>
            <a:off x="609600" y="274638"/>
            <a:ext cx="10972800" cy="1143000"/>
          </a:xfrm>
        </p:spPr>
        <p:txBody>
          <a:bodyPr/>
          <a:lstStyle/>
          <a:p>
            <a:r>
              <a:rPr lang="en-US">
                <a:cs typeface="Calibri"/>
              </a:rPr>
              <a:t>SHOUT OUTS!</a:t>
            </a:r>
            <a:endParaRPr lang="en-US"/>
          </a:p>
        </p:txBody>
      </p:sp>
      <p:pic>
        <p:nvPicPr>
          <p:cNvPr id="5" name="Picture 5" descr="Heart shape floating on a blurry light background">
            <a:extLst>
              <a:ext uri="{FF2B5EF4-FFF2-40B4-BE49-F238E27FC236}">
                <a16:creationId xmlns:a16="http://schemas.microsoft.com/office/drawing/2014/main" id="{39D8D1FC-E7ED-4FF1-A05F-4907E8C4138D}"/>
              </a:ext>
            </a:extLst>
          </p:cNvPr>
          <p:cNvPicPr>
            <a:picLocks noGrp="1" noChangeAspect="1"/>
          </p:cNvPicPr>
          <p:nvPr>
            <p:ph sz="half" idx="1"/>
          </p:nvPr>
        </p:nvPicPr>
        <p:blipFill rotWithShape="1">
          <a:blip r:embed="rId2"/>
          <a:srcRect l="2196" r="18387" b="-1"/>
          <a:stretch/>
        </p:blipFill>
        <p:spPr>
          <a:xfrm>
            <a:off x="609600" y="1600201"/>
            <a:ext cx="5384800" cy="4525963"/>
          </a:xfrm>
          <a:noFill/>
        </p:spPr>
      </p:pic>
      <p:sp>
        <p:nvSpPr>
          <p:cNvPr id="12" name="Content Placeholder 3">
            <a:extLst>
              <a:ext uri="{FF2B5EF4-FFF2-40B4-BE49-F238E27FC236}">
                <a16:creationId xmlns:a16="http://schemas.microsoft.com/office/drawing/2014/main" id="{E3FEFB1F-445E-4093-A8D9-CB6326A3E52C}"/>
              </a:ext>
            </a:extLst>
          </p:cNvPr>
          <p:cNvSpPr>
            <a:spLocks noGrp="1"/>
          </p:cNvSpPr>
          <p:nvPr>
            <p:ph sz="half" idx="2"/>
          </p:nvPr>
        </p:nvSpPr>
        <p:spPr>
          <a:xfrm>
            <a:off x="6197600" y="1600201"/>
            <a:ext cx="5672347" cy="4525963"/>
          </a:xfrm>
        </p:spPr>
        <p:txBody>
          <a:bodyPr vert="horz" lIns="91440" tIns="45720" rIns="91440" bIns="45720" rtlCol="0" anchor="t">
            <a:normAutofit/>
          </a:bodyPr>
          <a:lstStyle/>
          <a:p>
            <a:r>
              <a:rPr lang="en-US" b="1">
                <a:solidFill>
                  <a:srgbClr val="FF00D9"/>
                </a:solidFill>
                <a:cs typeface="Calibri"/>
              </a:rPr>
              <a:t>Josh Butrick</a:t>
            </a:r>
            <a:r>
              <a:rPr lang="en-US">
                <a:cs typeface="Calibri"/>
              </a:rPr>
              <a:t>-Ophthalmology-Retina</a:t>
            </a:r>
          </a:p>
          <a:p>
            <a:r>
              <a:rPr lang="en-US" b="1">
                <a:solidFill>
                  <a:srgbClr val="FF0000"/>
                </a:solidFill>
                <a:cs typeface="Calibri"/>
              </a:rPr>
              <a:t>Hanh Rimmer</a:t>
            </a:r>
            <a:r>
              <a:rPr lang="en-US">
                <a:cs typeface="Calibri"/>
              </a:rPr>
              <a:t>-Peds-Cardio</a:t>
            </a:r>
          </a:p>
          <a:p>
            <a:r>
              <a:rPr lang="en-US" b="1">
                <a:solidFill>
                  <a:srgbClr val="FF00D9"/>
                </a:solidFill>
                <a:cs typeface="Calibri"/>
              </a:rPr>
              <a:t>Hanh Rimmer</a:t>
            </a:r>
            <a:r>
              <a:rPr lang="en-US">
                <a:cs typeface="Calibri"/>
              </a:rPr>
              <a:t>-Peds-Hospitalist</a:t>
            </a:r>
          </a:p>
          <a:p>
            <a:r>
              <a:rPr lang="en-US" b="1">
                <a:solidFill>
                  <a:srgbClr val="FF0000"/>
                </a:solidFill>
                <a:cs typeface="Calibri"/>
              </a:rPr>
              <a:t>Hanh Rimmer</a:t>
            </a:r>
            <a:r>
              <a:rPr lang="en-US">
                <a:cs typeface="Calibri"/>
              </a:rPr>
              <a:t>-Peds-Neonatal</a:t>
            </a:r>
          </a:p>
          <a:p>
            <a:r>
              <a:rPr lang="en-US" b="1">
                <a:solidFill>
                  <a:srgbClr val="FF00D9"/>
                </a:solidFill>
                <a:cs typeface="Calibri"/>
              </a:rPr>
              <a:t>Katherine Dickens</a:t>
            </a:r>
            <a:r>
              <a:rPr lang="en-US">
                <a:cs typeface="Calibri"/>
              </a:rPr>
              <a:t>-Psych-Forensic</a:t>
            </a:r>
          </a:p>
          <a:p>
            <a:r>
              <a:rPr lang="en-US" b="1">
                <a:solidFill>
                  <a:srgbClr val="FF0000"/>
                </a:solidFill>
                <a:cs typeface="Calibri"/>
              </a:rPr>
              <a:t>Dana Brian</a:t>
            </a:r>
            <a:r>
              <a:rPr lang="en-US">
                <a:cs typeface="Calibri"/>
              </a:rPr>
              <a:t>-Radiology-Diagnostic</a:t>
            </a:r>
          </a:p>
          <a:p>
            <a:r>
              <a:rPr lang="en-US" b="1">
                <a:solidFill>
                  <a:srgbClr val="FF00D9"/>
                </a:solidFill>
                <a:cs typeface="Calibri"/>
              </a:rPr>
              <a:t>Jeanne Zar</a:t>
            </a:r>
            <a:r>
              <a:rPr lang="en-US">
                <a:cs typeface="Calibri"/>
              </a:rPr>
              <a:t>-Surgery-Critical Care</a:t>
            </a:r>
          </a:p>
          <a:p>
            <a:r>
              <a:rPr lang="en-US" b="1">
                <a:solidFill>
                  <a:srgbClr val="FF0000"/>
                </a:solidFill>
                <a:cs typeface="Calibri"/>
              </a:rPr>
              <a:t>Linda Arruebarrena</a:t>
            </a:r>
            <a:r>
              <a:rPr lang="en-US">
                <a:cs typeface="Calibri"/>
              </a:rPr>
              <a:t>-Urology</a:t>
            </a:r>
          </a:p>
        </p:txBody>
      </p:sp>
    </p:spTree>
    <p:extLst>
      <p:ext uri="{BB962C8B-B14F-4D97-AF65-F5344CB8AC3E}">
        <p14:creationId xmlns:p14="http://schemas.microsoft.com/office/powerpoint/2010/main" val="868263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7CCF-ADFF-4B16-ACDA-404AD97159E3}"/>
              </a:ext>
            </a:extLst>
          </p:cNvPr>
          <p:cNvSpPr>
            <a:spLocks noGrp="1"/>
          </p:cNvSpPr>
          <p:nvPr>
            <p:ph type="title"/>
          </p:nvPr>
        </p:nvSpPr>
        <p:spPr/>
        <p:txBody>
          <a:bodyPr/>
          <a:lstStyle/>
          <a:p>
            <a:r>
              <a:rPr lang="en-US">
                <a:cs typeface="Calibri"/>
              </a:rPr>
              <a:t>Thank You !</a:t>
            </a:r>
            <a:endParaRPr lang="en-US"/>
          </a:p>
        </p:txBody>
      </p:sp>
      <p:sp>
        <p:nvSpPr>
          <p:cNvPr id="3" name="Content Placeholder 2">
            <a:extLst>
              <a:ext uri="{FF2B5EF4-FFF2-40B4-BE49-F238E27FC236}">
                <a16:creationId xmlns:a16="http://schemas.microsoft.com/office/drawing/2014/main" id="{937DDB8F-BE01-4D22-B91A-F0DF022D4F7C}"/>
              </a:ext>
            </a:extLst>
          </p:cNvPr>
          <p:cNvSpPr>
            <a:spLocks noGrp="1"/>
          </p:cNvSpPr>
          <p:nvPr>
            <p:ph idx="1"/>
          </p:nvPr>
        </p:nvSpPr>
        <p:spPr/>
        <p:txBody>
          <a:bodyPr vert="horz" lIns="91440" tIns="45720" rIns="91440" bIns="45720" rtlCol="0" anchor="t">
            <a:normAutofit/>
          </a:bodyPr>
          <a:lstStyle/>
          <a:p>
            <a:pPr marL="0" indent="0" algn="ctr">
              <a:buNone/>
            </a:pPr>
            <a:r>
              <a:rPr lang="en-US">
                <a:ea typeface="+mn-lt"/>
                <a:cs typeface="+mn-lt"/>
              </a:rPr>
              <a:t>If you have any questions or need assistance with the Appointment Form, Spreadsheets or other information I discussed in this power point presentation</a:t>
            </a:r>
          </a:p>
          <a:p>
            <a:pPr marL="0" indent="0" algn="ctr">
              <a:buNone/>
            </a:pPr>
            <a:r>
              <a:rPr lang="en-US">
                <a:ea typeface="+mn-lt"/>
                <a:cs typeface="+mn-lt"/>
              </a:rPr>
              <a:t>Contact me</a:t>
            </a:r>
            <a:endParaRPr lang="en-US">
              <a:cs typeface="Calibri"/>
            </a:endParaRPr>
          </a:p>
          <a:p>
            <a:pPr algn="ctr">
              <a:buNone/>
            </a:pPr>
            <a:r>
              <a:rPr lang="en-US">
                <a:ea typeface="+mn-lt"/>
                <a:cs typeface="+mn-lt"/>
              </a:rPr>
              <a:t>Yolanda Lundsgaard</a:t>
            </a:r>
          </a:p>
          <a:p>
            <a:pPr algn="ctr">
              <a:buNone/>
            </a:pPr>
            <a:r>
              <a:rPr lang="en-US">
                <a:ea typeface="+mn-lt"/>
                <a:cs typeface="+mn-lt"/>
              </a:rPr>
              <a:t>GME Coordinator</a:t>
            </a:r>
          </a:p>
          <a:p>
            <a:pPr algn="ctr">
              <a:buNone/>
            </a:pPr>
            <a:r>
              <a:rPr lang="en-US">
                <a:ea typeface="+mn-lt"/>
                <a:cs typeface="+mn-lt"/>
                <a:hlinkClick r:id="rId2"/>
              </a:rPr>
              <a:t>Yleeha@lsuhsc.edu</a:t>
            </a:r>
            <a:endParaRPr lang="en-US">
              <a:ea typeface="+mn-lt"/>
              <a:cs typeface="+mn-lt"/>
            </a:endParaRPr>
          </a:p>
          <a:p>
            <a:pPr algn="ctr">
              <a:buNone/>
            </a:pPr>
            <a:r>
              <a:rPr lang="en-US">
                <a:ea typeface="+mn-lt"/>
                <a:cs typeface="+mn-lt"/>
              </a:rPr>
              <a:t>(504) 568-3407</a:t>
            </a:r>
          </a:p>
          <a:p>
            <a:pPr marL="0" indent="0">
              <a:buNone/>
            </a:pPr>
            <a:endParaRPr lang="en-US">
              <a:cs typeface="Calibri"/>
            </a:endParaRPr>
          </a:p>
          <a:p>
            <a:endParaRPr lang="en-US">
              <a:cs typeface="Calibri"/>
            </a:endParaRPr>
          </a:p>
        </p:txBody>
      </p:sp>
    </p:spTree>
    <p:extLst>
      <p:ext uri="{BB962C8B-B14F-4D97-AF65-F5344CB8AC3E}">
        <p14:creationId xmlns:p14="http://schemas.microsoft.com/office/powerpoint/2010/main" val="1109221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078FB-60F0-4688-9673-E026D597B624}"/>
              </a:ext>
            </a:extLst>
          </p:cNvPr>
          <p:cNvSpPr>
            <a:spLocks noGrp="1"/>
          </p:cNvSpPr>
          <p:nvPr>
            <p:ph type="title"/>
          </p:nvPr>
        </p:nvSpPr>
        <p:spPr/>
        <p:txBody>
          <a:bodyPr>
            <a:normAutofit fontScale="90000"/>
          </a:bodyPr>
          <a:lstStyle/>
          <a:p>
            <a:r>
              <a:rPr lang="en-US">
                <a:cs typeface="Calibri"/>
              </a:rPr>
              <a:t>TQCVL and Resident Tracker</a:t>
            </a:r>
            <a:br>
              <a:rPr lang="en-US">
                <a:cs typeface="Calibri"/>
              </a:rPr>
            </a:br>
            <a:r>
              <a:rPr lang="en-US">
                <a:cs typeface="Calibri"/>
              </a:rPr>
              <a:t>Spreadsheet Download</a:t>
            </a:r>
            <a:endParaRPr lang="en-US"/>
          </a:p>
        </p:txBody>
      </p:sp>
      <p:sp>
        <p:nvSpPr>
          <p:cNvPr id="3" name="Content Placeholder 2">
            <a:extLst>
              <a:ext uri="{FF2B5EF4-FFF2-40B4-BE49-F238E27FC236}">
                <a16:creationId xmlns:a16="http://schemas.microsoft.com/office/drawing/2014/main" id="{068E57D7-9C3A-4064-AB4D-B75B9EB5FA3F}"/>
              </a:ext>
            </a:extLst>
          </p:cNvPr>
          <p:cNvSpPr>
            <a:spLocks noGrp="1"/>
          </p:cNvSpPr>
          <p:nvPr>
            <p:ph sz="half" idx="1"/>
          </p:nvPr>
        </p:nvSpPr>
        <p:spPr>
          <a:xfrm>
            <a:off x="609600" y="1600201"/>
            <a:ext cx="11009085" cy="4525963"/>
          </a:xfrm>
        </p:spPr>
        <p:txBody>
          <a:bodyPr vert="horz" lIns="91440" tIns="45720" rIns="91440" bIns="45720" rtlCol="0" anchor="t">
            <a:normAutofit/>
          </a:bodyPr>
          <a:lstStyle/>
          <a:p>
            <a:r>
              <a:rPr lang="en-US">
                <a:cs typeface="Calibri"/>
              </a:rPr>
              <a:t>Prefilled TQCVL Spreadsheet and Coordinator Tracker spreadsheets can be downloaded from the </a:t>
            </a:r>
            <a:r>
              <a:rPr lang="en-US">
                <a:cs typeface="Calibri"/>
                <a:hlinkClick r:id="rId2"/>
              </a:rPr>
              <a:t>GME Online Appointment Forms </a:t>
            </a:r>
            <a:r>
              <a:rPr lang="en-US">
                <a:cs typeface="Calibri"/>
              </a:rPr>
              <a:t>site.</a:t>
            </a:r>
          </a:p>
          <a:p>
            <a:r>
              <a:rPr lang="en-US">
                <a:cs typeface="Calibri"/>
              </a:rPr>
              <a:t>Only resident levels expected to rotate will be included on the spreadsheets.</a:t>
            </a:r>
          </a:p>
          <a:p>
            <a:r>
              <a:rPr lang="en-US">
                <a:cs typeface="Calibri"/>
              </a:rPr>
              <a:t>Rotation sites must be updated for 2022-2023 academic year before downloading.</a:t>
            </a:r>
          </a:p>
        </p:txBody>
      </p:sp>
      <p:pic>
        <p:nvPicPr>
          <p:cNvPr id="7" name="Picture 6"/>
          <p:cNvPicPr>
            <a:picLocks noChangeAspect="1"/>
          </p:cNvPicPr>
          <p:nvPr/>
        </p:nvPicPr>
        <p:blipFill>
          <a:blip r:embed="rId3"/>
          <a:stretch>
            <a:fillRect/>
          </a:stretch>
        </p:blipFill>
        <p:spPr>
          <a:xfrm>
            <a:off x="3318444" y="4463716"/>
            <a:ext cx="8263956" cy="2044366"/>
          </a:xfrm>
          <a:prstGeom prst="rect">
            <a:avLst/>
          </a:prstGeom>
        </p:spPr>
      </p:pic>
    </p:spTree>
    <p:extLst>
      <p:ext uri="{BB962C8B-B14F-4D97-AF65-F5344CB8AC3E}">
        <p14:creationId xmlns:p14="http://schemas.microsoft.com/office/powerpoint/2010/main" val="686832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750B0-2657-4487-9721-208356B9E75D}"/>
              </a:ext>
            </a:extLst>
          </p:cNvPr>
          <p:cNvSpPr>
            <a:spLocks noGrp="1"/>
          </p:cNvSpPr>
          <p:nvPr>
            <p:ph type="title"/>
          </p:nvPr>
        </p:nvSpPr>
        <p:spPr>
          <a:xfrm>
            <a:off x="609600" y="4518"/>
            <a:ext cx="10972800" cy="1647263"/>
          </a:xfrm>
        </p:spPr>
        <p:txBody>
          <a:bodyPr>
            <a:normAutofit/>
          </a:bodyPr>
          <a:lstStyle/>
          <a:p>
            <a:r>
              <a:rPr lang="en-US" b="1">
                <a:cs typeface="Calibri"/>
              </a:rPr>
              <a:t>APPOINTMENT FORM &amp; SPREADSHEETS</a:t>
            </a:r>
            <a:br>
              <a:rPr lang="en-US">
                <a:cs typeface="Calibri"/>
              </a:rPr>
            </a:br>
            <a:r>
              <a:rPr lang="en-US" sz="1800">
                <a:ea typeface="+mj-lt"/>
                <a:cs typeface="+mj-lt"/>
                <a:hlinkClick r:id="rId2"/>
              </a:rPr>
              <a:t>https://www.medschool.lsuhsc.edu/medical_education/graduate/appointments/</a:t>
            </a:r>
            <a:br>
              <a:rPr lang="en-US" sz="1800">
                <a:ea typeface="+mj-lt"/>
                <a:cs typeface="+mj-lt"/>
              </a:rPr>
            </a:br>
            <a:br>
              <a:rPr lang="en-US" sz="1800">
                <a:ea typeface="+mj-lt"/>
                <a:cs typeface="+mj-lt"/>
              </a:rPr>
            </a:br>
            <a:r>
              <a:rPr lang="en-US" sz="2200" b="1">
                <a:ea typeface="+mj-lt"/>
                <a:cs typeface="+mj-lt"/>
              </a:rPr>
              <a:t>Appointment Form &amp; Spreadsheets are due to Yolanda Lundsgaard by March 31, 2022</a:t>
            </a:r>
            <a:endParaRPr lang="en-US" sz="2200">
              <a:ea typeface="+mj-lt"/>
              <a:cs typeface="+mj-lt"/>
            </a:endParaRPr>
          </a:p>
        </p:txBody>
      </p:sp>
      <p:sp>
        <p:nvSpPr>
          <p:cNvPr id="5" name="Content Placeholder 4">
            <a:extLst>
              <a:ext uri="{FF2B5EF4-FFF2-40B4-BE49-F238E27FC236}">
                <a16:creationId xmlns:a16="http://schemas.microsoft.com/office/drawing/2014/main" id="{B396CB91-FC18-416B-8E3E-27F3E2D6FCAF}"/>
              </a:ext>
            </a:extLst>
          </p:cNvPr>
          <p:cNvSpPr>
            <a:spLocks noGrp="1"/>
          </p:cNvSpPr>
          <p:nvPr>
            <p:ph idx="1"/>
          </p:nvPr>
        </p:nvSpPr>
        <p:spPr>
          <a:xfrm>
            <a:off x="609600" y="1650332"/>
            <a:ext cx="10972800" cy="4475832"/>
          </a:xfrm>
        </p:spPr>
        <p:txBody>
          <a:bodyPr vert="horz" lIns="91440" tIns="45720" rIns="91440" bIns="45720" rtlCol="0" anchor="t">
            <a:normAutofit fontScale="55000" lnSpcReduction="20000"/>
          </a:bodyPr>
          <a:lstStyle/>
          <a:p>
            <a:r>
              <a:rPr lang="en-US">
                <a:ea typeface="+mn-lt"/>
                <a:cs typeface="+mn-lt"/>
              </a:rPr>
              <a:t>Appointment Forms are downloaded and printed from the 'GME On-Line Appointment Forms' link in Knowledge Base. The link is found in the Incoming House Officer Icon</a:t>
            </a:r>
            <a:endParaRPr lang="en-US">
              <a:cs typeface="Calibri"/>
            </a:endParaRPr>
          </a:p>
          <a:p>
            <a:pPr marL="0" indent="0">
              <a:buNone/>
            </a:pPr>
            <a:endParaRPr lang="en-US">
              <a:ea typeface="+mn-lt"/>
              <a:cs typeface="+mn-lt"/>
            </a:endParaRPr>
          </a:p>
          <a:p>
            <a:r>
              <a:rPr lang="en-US">
                <a:ea typeface="+mn-lt"/>
                <a:cs typeface="+mn-lt"/>
              </a:rPr>
              <a:t>House Officer Data is Auto-Populated into the Appointment Form and into the Spreadsheets from New Innovations</a:t>
            </a:r>
          </a:p>
          <a:p>
            <a:pPr marL="0" indent="0">
              <a:buNone/>
            </a:pPr>
            <a:endParaRPr lang="en-US">
              <a:ea typeface="+mn-lt"/>
              <a:cs typeface="+mn-lt"/>
            </a:endParaRPr>
          </a:p>
          <a:p>
            <a:r>
              <a:rPr lang="en-US">
                <a:ea typeface="+mn-lt"/>
                <a:cs typeface="+mn-lt"/>
              </a:rPr>
              <a:t>Appointment Form – Lists All House Officers in the Program</a:t>
            </a:r>
            <a:endParaRPr lang="en-US"/>
          </a:p>
          <a:p>
            <a:pPr marL="0" indent="0">
              <a:buNone/>
            </a:pPr>
            <a:endParaRPr lang="en-US">
              <a:ea typeface="+mn-lt"/>
              <a:cs typeface="+mn-lt"/>
            </a:endParaRPr>
          </a:p>
          <a:p>
            <a:r>
              <a:rPr lang="en-US">
                <a:ea typeface="+mn-lt"/>
                <a:cs typeface="+mn-lt"/>
              </a:rPr>
              <a:t>Spreadsheets lists House officers and Action</a:t>
            </a:r>
            <a:endParaRPr lang="en-US"/>
          </a:p>
          <a:p>
            <a:pPr marL="400050" lvl="1" indent="0">
              <a:buNone/>
            </a:pPr>
            <a:r>
              <a:rPr lang="en-US">
                <a:ea typeface="+mn-lt"/>
                <a:cs typeface="+mn-lt"/>
              </a:rPr>
              <a:t>–Promotion</a:t>
            </a:r>
            <a:endParaRPr lang="en-US">
              <a:cs typeface="Calibri"/>
            </a:endParaRPr>
          </a:p>
          <a:p>
            <a:pPr marL="400050" lvl="1" indent="0">
              <a:buNone/>
            </a:pPr>
            <a:r>
              <a:rPr lang="en-US">
                <a:ea typeface="+mn-lt"/>
                <a:cs typeface="+mn-lt"/>
              </a:rPr>
              <a:t>–Termination</a:t>
            </a:r>
            <a:endParaRPr lang="en-US">
              <a:cs typeface="Calibri"/>
            </a:endParaRPr>
          </a:p>
          <a:p>
            <a:pPr marL="400050" lvl="1" indent="0">
              <a:buNone/>
            </a:pPr>
            <a:r>
              <a:rPr lang="en-US">
                <a:ea typeface="+mn-lt"/>
                <a:cs typeface="+mn-lt"/>
              </a:rPr>
              <a:t>–Off-Cycle</a:t>
            </a:r>
            <a:endParaRPr lang="en-US">
              <a:cs typeface="Calibri"/>
            </a:endParaRPr>
          </a:p>
          <a:p>
            <a:pPr marL="400050" lvl="1" indent="0">
              <a:buNone/>
            </a:pPr>
            <a:r>
              <a:rPr lang="en-US">
                <a:ea typeface="+mn-lt"/>
                <a:cs typeface="+mn-lt"/>
              </a:rPr>
              <a:t>–House Officers Becoming Faculty</a:t>
            </a:r>
            <a:endParaRPr lang="en-US">
              <a:cs typeface="Calibri"/>
            </a:endParaRPr>
          </a:p>
          <a:p>
            <a:pPr marL="400050" lvl="1" indent="0">
              <a:buNone/>
            </a:pPr>
            <a:r>
              <a:rPr lang="en-US">
                <a:ea typeface="+mn-lt"/>
                <a:cs typeface="+mn-lt"/>
              </a:rPr>
              <a:t>–Transfers</a:t>
            </a:r>
            <a:endParaRPr lang="en-US">
              <a:cs typeface="Calibri"/>
            </a:endParaRPr>
          </a:p>
          <a:p>
            <a:pPr lvl="2"/>
            <a:r>
              <a:rPr lang="en-US">
                <a:ea typeface="+mn-lt"/>
                <a:cs typeface="+mn-lt"/>
              </a:rPr>
              <a:t>Internal Transfers</a:t>
            </a:r>
            <a:endParaRPr lang="en-US">
              <a:cs typeface="Calibri"/>
            </a:endParaRPr>
          </a:p>
          <a:p>
            <a:pPr lvl="2"/>
            <a:r>
              <a:rPr lang="en-US">
                <a:ea typeface="+mn-lt"/>
                <a:cs typeface="+mn-lt"/>
              </a:rPr>
              <a:t>External Transfers</a:t>
            </a:r>
            <a:endParaRPr lang="en-US">
              <a:cs typeface="Calibri"/>
            </a:endParaRPr>
          </a:p>
          <a:p>
            <a:endParaRPr lang="en-US">
              <a:cs typeface="Calibri"/>
            </a:endParaRPr>
          </a:p>
        </p:txBody>
      </p:sp>
    </p:spTree>
    <p:extLst>
      <p:ext uri="{BB962C8B-B14F-4D97-AF65-F5344CB8AC3E}">
        <p14:creationId xmlns:p14="http://schemas.microsoft.com/office/powerpoint/2010/main" val="2258075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BE6E-3DCC-45BF-A337-5D5D536E6650}"/>
              </a:ext>
            </a:extLst>
          </p:cNvPr>
          <p:cNvSpPr>
            <a:spLocks noGrp="1"/>
          </p:cNvSpPr>
          <p:nvPr>
            <p:ph type="title"/>
          </p:nvPr>
        </p:nvSpPr>
        <p:spPr>
          <a:xfrm>
            <a:off x="990600" y="552917"/>
            <a:ext cx="10972800" cy="705971"/>
          </a:xfrm>
        </p:spPr>
        <p:txBody>
          <a:bodyPr>
            <a:normAutofit fontScale="90000"/>
          </a:bodyPr>
          <a:lstStyle/>
          <a:p>
            <a:br>
              <a:rPr lang="en-US" sz="4000" b="1">
                <a:ea typeface="+mj-lt"/>
                <a:cs typeface="+mj-lt"/>
              </a:rPr>
            </a:br>
            <a:r>
              <a:rPr lang="en-US" sz="3200" b="1">
                <a:ea typeface="+mj-lt"/>
                <a:cs typeface="+mj-lt"/>
              </a:rPr>
              <a:t>Appointment Form &amp; Spreadsheets Cont'd</a:t>
            </a:r>
            <a:br>
              <a:rPr lang="en-US" sz="3200" b="1">
                <a:ea typeface="+mj-lt"/>
                <a:cs typeface="+mj-lt"/>
              </a:rPr>
            </a:br>
            <a:r>
              <a:rPr lang="en-US" sz="3200" b="1">
                <a:cs typeface="Calibri"/>
              </a:rPr>
              <a:t>ERAS-PDWS Data Imported into New Innovations</a:t>
            </a:r>
            <a:endParaRPr lang="en-US" sz="3200">
              <a:cs typeface="Calibri"/>
            </a:endParaRPr>
          </a:p>
          <a:p>
            <a:endParaRPr lang="en-US">
              <a:cs typeface="Calibri"/>
            </a:endParaRPr>
          </a:p>
        </p:txBody>
      </p:sp>
      <p:sp>
        <p:nvSpPr>
          <p:cNvPr id="3" name="Content Placeholder 2">
            <a:extLst>
              <a:ext uri="{FF2B5EF4-FFF2-40B4-BE49-F238E27FC236}">
                <a16:creationId xmlns:a16="http://schemas.microsoft.com/office/drawing/2014/main" id="{FB0B547B-D34F-4D35-9374-373E617E606A}"/>
              </a:ext>
            </a:extLst>
          </p:cNvPr>
          <p:cNvSpPr>
            <a:spLocks noGrp="1"/>
          </p:cNvSpPr>
          <p:nvPr>
            <p:ph idx="1"/>
          </p:nvPr>
        </p:nvSpPr>
        <p:spPr>
          <a:xfrm>
            <a:off x="609600" y="1457327"/>
            <a:ext cx="10972800" cy="4668837"/>
          </a:xfrm>
        </p:spPr>
        <p:txBody>
          <a:bodyPr vert="horz" lIns="91440" tIns="45720" rIns="91440" bIns="45720" rtlCol="0" anchor="t">
            <a:normAutofit fontScale="85000" lnSpcReduction="20000"/>
          </a:bodyPr>
          <a:lstStyle/>
          <a:p>
            <a:r>
              <a:rPr lang="en-US" sz="2200">
                <a:ea typeface="+mn-lt"/>
                <a:cs typeface="+mn-lt"/>
              </a:rPr>
              <a:t>Applicant Data in ERAS is Imported into New Innovations from ERAS-PDWS by selecting 'Will Start' in ERAS PDWS</a:t>
            </a:r>
            <a:endParaRPr lang="en-US" sz="2200">
              <a:cs typeface="Calibri"/>
            </a:endParaRPr>
          </a:p>
          <a:p>
            <a:pPr marL="0" indent="0">
              <a:buNone/>
            </a:pPr>
            <a:endParaRPr lang="en-US" sz="2200">
              <a:ea typeface="+mn-lt"/>
              <a:cs typeface="+mn-lt"/>
            </a:endParaRPr>
          </a:p>
          <a:p>
            <a:pPr lvl="1"/>
            <a:r>
              <a:rPr lang="en-US" sz="1800">
                <a:ea typeface="+mn-lt"/>
                <a:cs typeface="+mn-lt"/>
              </a:rPr>
              <a:t>Will Start Selection must be completed by Noon on Match Day, March 18, 2022. </a:t>
            </a:r>
          </a:p>
          <a:p>
            <a:pPr marL="0" indent="0">
              <a:buNone/>
            </a:pPr>
            <a:endParaRPr lang="en-US" sz="2200">
              <a:ea typeface="+mn-lt"/>
              <a:cs typeface="+mn-lt"/>
            </a:endParaRPr>
          </a:p>
          <a:p>
            <a:pPr lvl="1"/>
            <a:r>
              <a:rPr lang="en-US" sz="1800" u="sng">
                <a:ea typeface="+mn-lt"/>
                <a:cs typeface="+mn-lt"/>
              </a:rPr>
              <a:t>ERAS Applicants - 'Will Start' Selection </a:t>
            </a:r>
            <a:r>
              <a:rPr lang="en-US" sz="1800" u="sng" err="1">
                <a:ea typeface="+mn-lt"/>
                <a:cs typeface="+mn-lt"/>
              </a:rPr>
              <a:t>Instrucitons</a:t>
            </a:r>
            <a:r>
              <a:rPr lang="en-US" sz="1800" u="sng">
                <a:ea typeface="+mn-lt"/>
                <a:cs typeface="+mn-lt"/>
              </a:rPr>
              <a:t>:</a:t>
            </a:r>
            <a:endParaRPr lang="en-US" sz="1800">
              <a:ea typeface="+mn-lt"/>
              <a:cs typeface="+mn-lt"/>
            </a:endParaRPr>
          </a:p>
          <a:p>
            <a:pPr lvl="2"/>
            <a:r>
              <a:rPr lang="en-US" sz="2200" u="sng">
                <a:ea typeface="+mn-lt"/>
                <a:cs typeface="+mn-lt"/>
              </a:rPr>
              <a:t>Method 1</a:t>
            </a:r>
            <a:r>
              <a:rPr lang="en-US" sz="2200">
                <a:ea typeface="+mn-lt"/>
                <a:cs typeface="+mn-lt"/>
              </a:rPr>
              <a:t>:  Coordinator Selects the 'Will Start' status individually for each Matched Applicant</a:t>
            </a:r>
          </a:p>
          <a:p>
            <a:pPr lvl="2"/>
            <a:r>
              <a:rPr lang="en-US" sz="2200" u="sng">
                <a:ea typeface="+mn-lt"/>
                <a:cs typeface="+mn-lt"/>
              </a:rPr>
              <a:t>Method 2</a:t>
            </a:r>
            <a:r>
              <a:rPr lang="en-US" sz="2200">
                <a:ea typeface="+mn-lt"/>
                <a:cs typeface="+mn-lt"/>
              </a:rPr>
              <a:t>:  Coordinator Selects the 'Will Start' status for multiple Matched Applicants at once using bulk action</a:t>
            </a:r>
          </a:p>
          <a:p>
            <a:pPr marL="0" indent="0">
              <a:buNone/>
            </a:pPr>
            <a:endParaRPr lang="en-US" sz="2200">
              <a:ea typeface="+mn-lt"/>
              <a:cs typeface="+mn-lt"/>
            </a:endParaRPr>
          </a:p>
          <a:p>
            <a:r>
              <a:rPr lang="en-US" sz="2200">
                <a:ea typeface="+mn-lt"/>
                <a:cs typeface="+mn-lt"/>
              </a:rPr>
              <a:t>GME Office (Chris Callac) will complete the Data Import from ERAS to New Innovations.  Data will not be imported before noon.  </a:t>
            </a:r>
            <a:endParaRPr lang="en-US"/>
          </a:p>
          <a:p>
            <a:pPr marL="0" indent="0">
              <a:buNone/>
            </a:pPr>
            <a:endParaRPr lang="en-US" sz="2200">
              <a:ea typeface="+mn-lt"/>
              <a:cs typeface="+mn-lt"/>
            </a:endParaRPr>
          </a:p>
          <a:p>
            <a:r>
              <a:rPr lang="en-US" sz="2200">
                <a:ea typeface="+mn-lt"/>
                <a:cs typeface="+mn-lt"/>
              </a:rPr>
              <a:t>After the data is imported into New Innovations, Coordinators enter the Social Security Number, personal Email address, FMG Status, and any other biographical data, that is not included in ERAS, for each Incoming House Officer into New Innovations.</a:t>
            </a:r>
            <a:endParaRPr lang="en-US" sz="2200">
              <a:cs typeface="Calibri"/>
            </a:endParaRPr>
          </a:p>
          <a:p>
            <a:pPr lvl="1"/>
            <a:endParaRPr lang="en-US">
              <a:cs typeface="Calibri"/>
            </a:endParaRPr>
          </a:p>
          <a:p>
            <a:endParaRPr lang="en-US">
              <a:cs typeface="Calibri"/>
            </a:endParaRPr>
          </a:p>
        </p:txBody>
      </p:sp>
    </p:spTree>
    <p:extLst>
      <p:ext uri="{BB962C8B-B14F-4D97-AF65-F5344CB8AC3E}">
        <p14:creationId xmlns:p14="http://schemas.microsoft.com/office/powerpoint/2010/main" val="404867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1D77-CA74-4E42-B2CF-8567D9634AD8}"/>
              </a:ext>
            </a:extLst>
          </p:cNvPr>
          <p:cNvSpPr>
            <a:spLocks noGrp="1"/>
          </p:cNvSpPr>
          <p:nvPr>
            <p:ph type="title"/>
          </p:nvPr>
        </p:nvSpPr>
        <p:spPr>
          <a:xfrm>
            <a:off x="609600" y="274638"/>
            <a:ext cx="10972800" cy="974912"/>
          </a:xfrm>
        </p:spPr>
        <p:txBody>
          <a:bodyPr>
            <a:normAutofit fontScale="90000"/>
          </a:bodyPr>
          <a:lstStyle/>
          <a:p>
            <a:r>
              <a:rPr lang="en-US" b="1">
                <a:cs typeface="Calibri"/>
              </a:rPr>
              <a:t>ERAS APPLICANTS</a:t>
            </a:r>
            <a:br>
              <a:rPr lang="en-US" b="1">
                <a:cs typeface="Calibri"/>
              </a:rPr>
            </a:br>
            <a:r>
              <a:rPr lang="en-US" sz="3200" b="1">
                <a:cs typeface="Calibri"/>
              </a:rPr>
              <a:t>'Will Start' Option</a:t>
            </a:r>
            <a:endParaRPr lang="en-US" sz="3200" b="1"/>
          </a:p>
        </p:txBody>
      </p:sp>
      <p:sp>
        <p:nvSpPr>
          <p:cNvPr id="3" name="Text Placeholder 2">
            <a:extLst>
              <a:ext uri="{FF2B5EF4-FFF2-40B4-BE49-F238E27FC236}">
                <a16:creationId xmlns:a16="http://schemas.microsoft.com/office/drawing/2014/main" id="{51B75B88-B6B1-4C68-8B6A-FE7571823EFE}"/>
              </a:ext>
            </a:extLst>
          </p:cNvPr>
          <p:cNvSpPr>
            <a:spLocks noGrp="1"/>
          </p:cNvSpPr>
          <p:nvPr>
            <p:ph type="body" idx="1"/>
          </p:nvPr>
        </p:nvSpPr>
        <p:spPr>
          <a:xfrm>
            <a:off x="609602" y="1254967"/>
            <a:ext cx="5431739" cy="348409"/>
          </a:xfrm>
        </p:spPr>
        <p:txBody>
          <a:bodyPr>
            <a:noAutofit/>
          </a:bodyPr>
          <a:lstStyle/>
          <a:p>
            <a:r>
              <a:rPr lang="en-US" sz="1800">
                <a:ea typeface="+mn-lt"/>
                <a:cs typeface="+mn-lt"/>
              </a:rPr>
              <a:t>Method 1 'Will Start' Selection</a:t>
            </a:r>
          </a:p>
        </p:txBody>
      </p:sp>
      <p:pic>
        <p:nvPicPr>
          <p:cNvPr id="7" name="Picture 7" descr="Graphical user interface, application&#10;&#10;Description automatically generated">
            <a:extLst>
              <a:ext uri="{FF2B5EF4-FFF2-40B4-BE49-F238E27FC236}">
                <a16:creationId xmlns:a16="http://schemas.microsoft.com/office/drawing/2014/main" id="{51DD5AA8-F13A-4D78-A1CF-06717ECCDDD8}"/>
              </a:ext>
            </a:extLst>
          </p:cNvPr>
          <p:cNvPicPr>
            <a:picLocks noGrp="1" noChangeAspect="1"/>
          </p:cNvPicPr>
          <p:nvPr>
            <p:ph sz="half" idx="2"/>
          </p:nvPr>
        </p:nvPicPr>
        <p:blipFill>
          <a:blip r:embed="rId2"/>
          <a:stretch>
            <a:fillRect/>
          </a:stretch>
        </p:blipFill>
        <p:spPr>
          <a:xfrm>
            <a:off x="611652" y="1592170"/>
            <a:ext cx="5203516" cy="4197816"/>
          </a:xfrm>
        </p:spPr>
      </p:pic>
      <p:sp>
        <p:nvSpPr>
          <p:cNvPr id="5" name="Text Placeholder 4">
            <a:extLst>
              <a:ext uri="{FF2B5EF4-FFF2-40B4-BE49-F238E27FC236}">
                <a16:creationId xmlns:a16="http://schemas.microsoft.com/office/drawing/2014/main" id="{12AA7897-FB2F-4A3F-B597-46AB176EBA64}"/>
              </a:ext>
            </a:extLst>
          </p:cNvPr>
          <p:cNvSpPr>
            <a:spLocks noGrp="1"/>
          </p:cNvSpPr>
          <p:nvPr>
            <p:ph type="body" sz="quarter" idx="3"/>
          </p:nvPr>
        </p:nvSpPr>
        <p:spPr>
          <a:xfrm>
            <a:off x="6193368" y="1254966"/>
            <a:ext cx="5389033" cy="337204"/>
          </a:xfrm>
        </p:spPr>
        <p:txBody>
          <a:bodyPr>
            <a:normAutofit fontScale="92500" lnSpcReduction="10000"/>
          </a:bodyPr>
          <a:lstStyle/>
          <a:p>
            <a:r>
              <a:rPr lang="en-US" sz="1800">
                <a:cs typeface="Calibri"/>
              </a:rPr>
              <a:t>Method 2 'Will Start' Selection</a:t>
            </a:r>
            <a:endParaRPr lang="en-US" sz="1800"/>
          </a:p>
        </p:txBody>
      </p:sp>
      <p:pic>
        <p:nvPicPr>
          <p:cNvPr id="8" name="Picture 8" descr="Graphical user interface, text, application, email&#10;&#10;Description automatically generated">
            <a:extLst>
              <a:ext uri="{FF2B5EF4-FFF2-40B4-BE49-F238E27FC236}">
                <a16:creationId xmlns:a16="http://schemas.microsoft.com/office/drawing/2014/main" id="{76CDCB29-F25C-45FA-AA17-ED73C5443A76}"/>
              </a:ext>
            </a:extLst>
          </p:cNvPr>
          <p:cNvPicPr>
            <a:picLocks noGrp="1" noChangeAspect="1"/>
          </p:cNvPicPr>
          <p:nvPr>
            <p:ph sz="quarter" idx="4"/>
          </p:nvPr>
        </p:nvPicPr>
        <p:blipFill>
          <a:blip r:embed="rId3"/>
          <a:stretch>
            <a:fillRect/>
          </a:stretch>
        </p:blipFill>
        <p:spPr>
          <a:xfrm>
            <a:off x="6047692" y="1605615"/>
            <a:ext cx="5389033" cy="2512455"/>
          </a:xfrm>
        </p:spPr>
      </p:pic>
      <p:pic>
        <p:nvPicPr>
          <p:cNvPr id="9" name="Picture 9">
            <a:extLst>
              <a:ext uri="{FF2B5EF4-FFF2-40B4-BE49-F238E27FC236}">
                <a16:creationId xmlns:a16="http://schemas.microsoft.com/office/drawing/2014/main" id="{9D6948AF-FCBF-4528-B159-F10EC7184819}"/>
              </a:ext>
            </a:extLst>
          </p:cNvPr>
          <p:cNvPicPr>
            <a:picLocks noChangeAspect="1"/>
          </p:cNvPicPr>
          <p:nvPr/>
        </p:nvPicPr>
        <p:blipFill>
          <a:blip r:embed="rId4"/>
          <a:stretch>
            <a:fillRect/>
          </a:stretch>
        </p:blipFill>
        <p:spPr>
          <a:xfrm>
            <a:off x="5945842" y="4121144"/>
            <a:ext cx="5779993" cy="2683446"/>
          </a:xfrm>
          <a:prstGeom prst="rect">
            <a:avLst/>
          </a:prstGeom>
        </p:spPr>
      </p:pic>
    </p:spTree>
    <p:extLst>
      <p:ext uri="{BB962C8B-B14F-4D97-AF65-F5344CB8AC3E}">
        <p14:creationId xmlns:p14="http://schemas.microsoft.com/office/powerpoint/2010/main" val="2325315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156D-1C75-4663-8492-AF1330752BD2}"/>
              </a:ext>
            </a:extLst>
          </p:cNvPr>
          <p:cNvSpPr>
            <a:spLocks noGrp="1"/>
          </p:cNvSpPr>
          <p:nvPr>
            <p:ph type="title"/>
          </p:nvPr>
        </p:nvSpPr>
        <p:spPr>
          <a:xfrm>
            <a:off x="105336" y="274638"/>
            <a:ext cx="12014946" cy="1143000"/>
          </a:xfrm>
        </p:spPr>
        <p:txBody>
          <a:bodyPr vert="horz" lIns="91440" tIns="45720" rIns="91440" bIns="45720" rtlCol="0" anchor="ctr">
            <a:noAutofit/>
          </a:bodyPr>
          <a:lstStyle/>
          <a:p>
            <a:br>
              <a:rPr lang="en-US" sz="3200">
                <a:cs typeface="Calibri"/>
              </a:rPr>
            </a:br>
            <a:r>
              <a:rPr lang="en-US" sz="3200" b="1">
                <a:cs typeface="Calibri"/>
              </a:rPr>
              <a:t>Appointment Form &amp; Spreadsheets</a:t>
            </a:r>
            <a:br>
              <a:rPr lang="en-US" sz="3200" b="1">
                <a:cs typeface="Calibri"/>
              </a:rPr>
            </a:br>
            <a:r>
              <a:rPr lang="en-US" sz="3200" b="1">
                <a:cs typeface="Calibri"/>
              </a:rPr>
              <a:t>ERAS-PDWS Data Imported into New Innovations Cont'd</a:t>
            </a:r>
            <a:endParaRPr lang="en-US" sz="3200">
              <a:ea typeface="+mj-lt"/>
              <a:cs typeface="+mj-lt"/>
            </a:endParaRPr>
          </a:p>
          <a:p>
            <a:endParaRPr lang="en-US" sz="3200">
              <a:cs typeface="Calibri"/>
            </a:endParaRPr>
          </a:p>
        </p:txBody>
      </p:sp>
      <p:sp>
        <p:nvSpPr>
          <p:cNvPr id="3" name="Content Placeholder 2">
            <a:extLst>
              <a:ext uri="{FF2B5EF4-FFF2-40B4-BE49-F238E27FC236}">
                <a16:creationId xmlns:a16="http://schemas.microsoft.com/office/drawing/2014/main" id="{C439788B-0D1E-4BFB-A7A6-6F70CB7AA8E1}"/>
              </a:ext>
            </a:extLst>
          </p:cNvPr>
          <p:cNvSpPr>
            <a:spLocks noGrp="1"/>
          </p:cNvSpPr>
          <p:nvPr>
            <p:ph idx="1"/>
          </p:nvPr>
        </p:nvSpPr>
        <p:spPr>
          <a:xfrm>
            <a:off x="475130" y="1488143"/>
            <a:ext cx="11107270" cy="4638021"/>
          </a:xfrm>
        </p:spPr>
        <p:txBody>
          <a:bodyPr vert="horz" lIns="91440" tIns="45720" rIns="91440" bIns="45720" rtlCol="0" anchor="t">
            <a:normAutofit/>
          </a:bodyPr>
          <a:lstStyle/>
          <a:p>
            <a:pPr>
              <a:buNone/>
            </a:pPr>
            <a:r>
              <a:rPr lang="en-US" b="1">
                <a:ea typeface="+mn-lt"/>
                <a:cs typeface="+mn-lt"/>
              </a:rPr>
              <a:t>- </a:t>
            </a:r>
            <a:r>
              <a:rPr lang="en-US" b="1" u="sng">
                <a:ea typeface="+mn-lt"/>
                <a:cs typeface="+mn-lt"/>
              </a:rPr>
              <a:t>Non-ERAS Applicants</a:t>
            </a:r>
            <a:endParaRPr lang="en-US"/>
          </a:p>
          <a:p>
            <a:pPr lvl="1">
              <a:buChar char="•"/>
            </a:pPr>
            <a:r>
              <a:rPr lang="en-US">
                <a:ea typeface="+mn-lt"/>
                <a:cs typeface="+mn-lt"/>
              </a:rPr>
              <a:t>Coordinator Enters Applicant's Biographical Data manually into New Innovations including Social Security Number and personal Email address, FMG Status, Education, and all other data required in their New Innovations File.</a:t>
            </a:r>
            <a:endParaRPr lang="en-US">
              <a:cs typeface="Calibri"/>
            </a:endParaRPr>
          </a:p>
          <a:p>
            <a:pPr>
              <a:buNone/>
            </a:pPr>
            <a:r>
              <a:rPr lang="en-US" b="1">
                <a:ea typeface="+mn-lt"/>
                <a:cs typeface="+mn-lt"/>
              </a:rPr>
              <a:t>- </a:t>
            </a:r>
            <a:r>
              <a:rPr lang="en-US" b="1" u="sng">
                <a:ea typeface="+mn-lt"/>
                <a:cs typeface="+mn-lt"/>
              </a:rPr>
              <a:t>Continuing House Officers</a:t>
            </a:r>
            <a:endParaRPr lang="en-US">
              <a:cs typeface="Calibri"/>
            </a:endParaRPr>
          </a:p>
          <a:p>
            <a:pPr lvl="1">
              <a:buChar char="•"/>
            </a:pPr>
            <a:r>
              <a:rPr lang="en-US">
                <a:ea typeface="+mn-lt"/>
                <a:cs typeface="+mn-lt"/>
              </a:rPr>
              <a:t>Training Record data must be Correct in New Innovations </a:t>
            </a:r>
            <a:endParaRPr lang="en-US">
              <a:cs typeface="Calibri"/>
            </a:endParaRPr>
          </a:p>
          <a:p>
            <a:pPr lvl="1">
              <a:buChar char="•"/>
            </a:pPr>
            <a:r>
              <a:rPr lang="en-US">
                <a:ea typeface="+mn-lt"/>
                <a:cs typeface="+mn-lt"/>
              </a:rPr>
              <a:t>Training Record Data will auto-populate into the Appointment Form and Spreadsheets from New Innovations</a:t>
            </a:r>
            <a:endParaRPr lang="en-US">
              <a:cs typeface="Calibri"/>
            </a:endParaRPr>
          </a:p>
          <a:p>
            <a:pPr marL="0" indent="0">
              <a:buNone/>
            </a:pPr>
            <a:endParaRPr lang="en-US">
              <a:cs typeface="Calibri"/>
            </a:endParaRPr>
          </a:p>
        </p:txBody>
      </p:sp>
    </p:spTree>
    <p:extLst>
      <p:ext uri="{BB962C8B-B14F-4D97-AF65-F5344CB8AC3E}">
        <p14:creationId xmlns:p14="http://schemas.microsoft.com/office/powerpoint/2010/main" val="17011185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8FC6CA915225C4BB9F3585CD0332040" ma:contentTypeVersion="6" ma:contentTypeDescription="Create a new document." ma:contentTypeScope="" ma:versionID="84501fc04754bad632d0b96611f2ab41">
  <xsd:schema xmlns:xsd="http://www.w3.org/2001/XMLSchema" xmlns:xs="http://www.w3.org/2001/XMLSchema" xmlns:p="http://schemas.microsoft.com/office/2006/metadata/properties" xmlns:ns2="975e37a8-7f5f-4888-af20-2bf05acb12f4" xmlns:ns3="ce103bb2-26e4-4432-b4c4-0552ce98cd7c" targetNamespace="http://schemas.microsoft.com/office/2006/metadata/properties" ma:root="true" ma:fieldsID="d1d7570fcd187dc3ca56b57d3f36d0fd" ns2:_="" ns3:_="">
    <xsd:import namespace="975e37a8-7f5f-4888-af20-2bf05acb12f4"/>
    <xsd:import namespace="ce103bb2-26e4-4432-b4c4-0552ce98cd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5e37a8-7f5f-4888-af20-2bf05acb12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103bb2-26e4-4432-b4c4-0552ce98cd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8FFF27-90EC-42A3-8A6C-641AF411CB8C}">
  <ds:schemaRefs>
    <ds:schemaRef ds:uri="http://schemas.microsoft.com/sharepoint/v3/contenttype/forms"/>
  </ds:schemaRefs>
</ds:datastoreItem>
</file>

<file path=customXml/itemProps2.xml><?xml version="1.0" encoding="utf-8"?>
<ds:datastoreItem xmlns:ds="http://schemas.openxmlformats.org/officeDocument/2006/customXml" ds:itemID="{5B026846-A8FB-4F3A-BAC9-154ECB4745C5}">
  <ds:schemaRefs>
    <ds:schemaRef ds:uri="975e37a8-7f5f-4888-af20-2bf05acb12f4"/>
    <ds:schemaRef ds:uri="ce103bb2-26e4-4432-b4c4-0552ce98cd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C0F46FB-A748-4A53-94A5-B1F30B11A223}">
  <ds:schemaRefs>
    <ds:schemaRef ds:uri="975e37a8-7f5f-4888-af20-2bf05acb12f4"/>
    <ds:schemaRef ds:uri="ce103bb2-26e4-4432-b4c4-0552ce98cd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3805</Words>
  <Application>Microsoft Office PowerPoint</Application>
  <PresentationFormat>Widescreen</PresentationFormat>
  <Paragraphs>335</Paragraphs>
  <Slides>44</Slides>
  <Notes>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1_Office Theme</vt:lpstr>
      <vt:lpstr>Coordinator Check In</vt:lpstr>
      <vt:lpstr>VA New Hire Process</vt:lpstr>
      <vt:lpstr>LSBME – Permit Renewals</vt:lpstr>
      <vt:lpstr>Save the Date! Upcoming Meetings</vt:lpstr>
      <vt:lpstr>TQCVL and Resident Tracker Spreadsheet Download</vt:lpstr>
      <vt:lpstr>APPOINTMENT FORM &amp; SPREADSHEETS https://www.medschool.lsuhsc.edu/medical_education/graduate/appointments/  Appointment Form &amp; Spreadsheets are due to Yolanda Lundsgaard by March 31, 2022</vt:lpstr>
      <vt:lpstr> Appointment Form &amp; Spreadsheets Cont'd ERAS-PDWS Data Imported into New Innovations </vt:lpstr>
      <vt:lpstr>ERAS APPLICANTS 'Will Start' Option</vt:lpstr>
      <vt:lpstr> Appointment Form &amp; Spreadsheets ERAS-PDWS Data Imported into New Innovations Cont'd </vt:lpstr>
      <vt:lpstr>New Innovations Training Record</vt:lpstr>
      <vt:lpstr>New Innovations Training Record Additional info Special Situations</vt:lpstr>
      <vt:lpstr>Appointment Form Appointment Form is Due to Yolanda Lundsgaard by March 31, 2022</vt:lpstr>
      <vt:lpstr>Appointment Form Cont'd</vt:lpstr>
      <vt:lpstr>Appointment Form Cont'd</vt:lpstr>
      <vt:lpstr>Promotion Spreadsheet Promotion Spreadsheet is Due to Yolanda Lundsgaard by March 31, 2022</vt:lpstr>
      <vt:lpstr>Promotion Spreadsheet Cont'd</vt:lpstr>
      <vt:lpstr>Promotion Spreadsheet Cont'd</vt:lpstr>
      <vt:lpstr>Termination Spreadsheet Termination Spreadsheet is Due to Yolanda Lundsgaard by March 31, 2022</vt:lpstr>
      <vt:lpstr>Termination Spreadsheet Cont'd</vt:lpstr>
      <vt:lpstr>Termination Spreadsheet Cont'd</vt:lpstr>
      <vt:lpstr>Off-Cycle Spreadsheet Off-Cycle &amp; Exceptions Tab Off-Cycle &amp; Exceptions Spreadsheet is Due to Yolanda Lundsgaard by March 31, 2022</vt:lpstr>
      <vt:lpstr>Off-Cycle &amp; Exceptions Tab (Spreadsheet) Cont'd</vt:lpstr>
      <vt:lpstr>Off-cycle &amp; Exceptions Tab (Spreadsheet) Cont'd</vt:lpstr>
      <vt:lpstr>House Officers Becoming Faculty Spreadsheet House Officer Becoming Faculty Spreadsheet is Due to Yolanda Lundsgaard by March 31, 2022</vt:lpstr>
      <vt:lpstr>House Officers Becoming Faculty Spreadsheet Cont'd</vt:lpstr>
      <vt:lpstr>Faculty Becoming House Officers</vt:lpstr>
      <vt:lpstr>Transfer Spreadsheet – Internal Transfers Transfer Spreadsheet is Due to Yolanda Lundsgaard by March 31, 2022</vt:lpstr>
      <vt:lpstr>Transfer Spreadsheet Cont'd</vt:lpstr>
      <vt:lpstr>Transfers – External Transfers</vt:lpstr>
      <vt:lpstr>GME Rotation Sites</vt:lpstr>
      <vt:lpstr>GME Rotation Sites</vt:lpstr>
      <vt:lpstr>GME Rotation Sites</vt:lpstr>
      <vt:lpstr>GME Rotation Sites</vt:lpstr>
      <vt:lpstr>Announcements !!!</vt:lpstr>
      <vt:lpstr>Upcoming Dates</vt:lpstr>
      <vt:lpstr>Orientation Dates</vt:lpstr>
      <vt:lpstr>NEW for Onboarding in 2022-2023</vt:lpstr>
      <vt:lpstr>Sending VA Paperwork Securely to the VA - LSU HealthFileS</vt:lpstr>
      <vt:lpstr>PowerPoint Presentation</vt:lpstr>
      <vt:lpstr>LSU HealthFileS</vt:lpstr>
      <vt:lpstr>Questions? &amp; Save the Date!</vt:lpstr>
      <vt:lpstr>SHOUT OUTS!</vt:lpstr>
      <vt:lpstr>SHOUT OUTS!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Lincoln, Treva E.</cp:lastModifiedBy>
  <cp:revision>10</cp:revision>
  <dcterms:created xsi:type="dcterms:W3CDTF">2021-06-30T12:57:47Z</dcterms:created>
  <dcterms:modified xsi:type="dcterms:W3CDTF">2022-02-15T17:35:10Z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0x010100E8FC6CA915225C4BB9F3585CD0332040</vt:lpwstr>
  </property>
</Properties>
</file>