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
  </p:notesMasterIdLst>
  <p:sldIdLst>
    <p:sldId id="256" r:id="rId5"/>
    <p:sldId id="263" r:id="rId6"/>
    <p:sldId id="264" r:id="rId7"/>
    <p:sldId id="265" r:id="rId8"/>
    <p:sldId id="279" r:id="rId9"/>
    <p:sldId id="268" r:id="rId10"/>
    <p:sldId id="266" r:id="rId11"/>
    <p:sldId id="267" r:id="rId12"/>
    <p:sldId id="276" r:id="rId13"/>
    <p:sldId id="278" r:id="rId14"/>
    <p:sldId id="277" r:id="rId15"/>
    <p:sldId id="280" r:id="rId16"/>
    <p:sldId id="269" r:id="rId17"/>
    <p:sldId id="271" r:id="rId18"/>
    <p:sldId id="274" r:id="rId19"/>
    <p:sldId id="262"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D9"/>
    <a:srgbClr val="ED4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64387-3629-4942-B2A7-5851BDC3901E}" v="582" dt="2021-11-15T21:08:31.644"/>
    <p1510:client id="{0C11A72F-2BBB-4349-8A96-21F167934064}" v="255" dt="2021-11-09T22:23:58.877"/>
    <p1510:client id="{15402EC4-7934-4E88-A4DE-AC1EB595B004}" v="285" dt="2021-10-18T21:17:24.430"/>
    <p1510:client id="{1542E153-F6F7-4C95-817E-B69DE72EAA8B}" v="111" dt="2021-10-19T15:38:53.108"/>
    <p1510:client id="{1A4CACC7-350E-4FB4-B423-615DFEDEB0D2}" v="33" dt="2022-01-21T20:42:44.662"/>
    <p1510:client id="{1AFEF29C-A9B8-432D-9DD2-DD65F6A44B8A}" v="71" dt="2021-11-16T15:59:21.704"/>
    <p1510:client id="{1DF00D85-3F9C-4F09-8450-8890B4DE3A3F}" v="452" dt="2022-01-24T21:57:27.414"/>
    <p1510:client id="{1F4B6656-1501-4701-B855-F6108F514A43}" v="290" dt="2022-01-24T16:33:05.683"/>
    <p1510:client id="{23E72631-3737-4744-B137-92F4F34D3053}" v="6" dt="2022-01-21T20:57:58.877"/>
    <p1510:client id="{23F36CB5-D7B7-49A9-8156-9E677F371AE2}" v="47" dt="2022-01-25T14:00:20.475"/>
    <p1510:client id="{2424F639-81EF-4027-8E4F-AE015E7E17E6}" v="86" dt="2022-01-24T15:31:04.093"/>
    <p1510:client id="{30F0C5F6-C7D9-417C-A224-5C08B033607E}" v="26" dt="2021-11-09T16:02:17.231"/>
    <p1510:client id="{33CA7CE2-CF4C-42AF-AFA6-F6A6130D65F4}" v="132" dt="2021-10-19T12:51:32.423"/>
    <p1510:client id="{33D771F9-2632-4FF1-A217-53C0D40A1F32}" v="471" dt="2022-01-21T22:56:53.502"/>
    <p1510:client id="{36A18B42-3997-4E19-B7EC-4CFB23644999}" v="12" dt="2021-11-08T19:04:19.786"/>
    <p1510:client id="{44BFB1FE-D796-4376-852F-2CCEC0565995}" v="2" dt="2022-01-24T22:01:24.171"/>
    <p1510:client id="{4680EB12-6896-462E-AF78-ABC476E3CBC5}" v="112" dt="2021-11-12T20:02:14.260"/>
    <p1510:client id="{487B3AF2-3CE9-4C59-9DCF-3F5355240F1E}" v="314" dt="2021-11-15T21:28:36.279"/>
    <p1510:client id="{489EE7B2-D3FC-405E-B8EA-F9D19C7A3AA0}" v="340" dt="2022-01-25T15:07:38.144"/>
    <p1510:client id="{4937DC37-8835-467D-96E0-D90DF9450705}" v="53" dt="2021-10-14T14:08:39.419"/>
    <p1510:client id="{54939C7B-9F43-4111-B1E9-1330DF022B88}" v="19" dt="2022-01-21T15:41:51.851"/>
    <p1510:client id="{583A9E1C-FBDB-4840-9A77-357D29CB754A}" v="92" dt="2021-10-18T20:22:59.622"/>
    <p1510:client id="{5970363B-B3B3-4B17-98E8-73B4134ABE4E}" v="893" dt="2021-11-10T17:19:49.698"/>
    <p1510:client id="{5C78FA7E-0671-4AB3-86BD-D16358FED52B}" v="1223" dt="2022-01-21T20:37:46.053"/>
    <p1510:client id="{62A1D500-0B57-4E1E-9AC7-96D77A151404}" v="863" dt="2021-10-18T18:44:15.115"/>
    <p1510:client id="{683B68DC-4B50-40C0-BF37-E1532525813C}" v="85" dt="2021-11-16T15:57:16.063"/>
    <p1510:client id="{695F8AE5-7405-4E4D-880C-9D40D90F4BBC}" v="161" dt="2021-11-10T21:18:17.577"/>
    <p1510:client id="{6FD4CF60-6573-4740-8115-800F208FDF8C}" v="555" dt="2021-10-19T12:22:47.255"/>
    <p1510:client id="{758D1F76-14B3-444E-B6B2-CC9DE0542F5F}" v="91" dt="2021-11-16T15:42:01.581"/>
    <p1510:client id="{7BC94267-BF28-45EF-A280-09DD496EFD37}" v="200" dt="2021-11-15T22:12:32.578"/>
    <p1510:client id="{7BD5D6FF-A517-4038-A894-43E0A4912F47}" v="30" dt="2022-01-25T14:36:45.748"/>
    <p1510:client id="{7D080651-FF7E-4051-ABB5-80A2D36D5B1D}" v="3" dt="2021-11-10T20:13:47.861"/>
    <p1510:client id="{840B64E7-0FD4-44DB-A8B0-29C068E1D7FC}" v="2" dt="2021-10-14T13:56:23.229"/>
    <p1510:client id="{8CFB8E56-8D5D-4202-AA2C-2F39A2080847}" v="266" dt="2021-11-16T15:38:19.271"/>
    <p1510:client id="{90F65E23-FBD8-43F8-8038-0798F76DAF0C}" v="32" dt="2022-01-25T15:45:12.176"/>
    <p1510:client id="{9AA7C84E-0E98-4A94-B7D5-97E4495FD7DE}" v="3" dt="2021-10-14T13:52:10.042"/>
    <p1510:client id="{9E2F123A-3EE6-43E4-9AD2-1B4B523DA080}" v="726" dt="2021-10-18T18:31:59.814"/>
    <p1510:client id="{9F3D5D3E-7CC3-4A8B-AE25-F70388ECF607}" v="296" dt="2021-11-10T21:34:56.009"/>
    <p1510:client id="{A891A354-3800-4509-BC13-43DC436984CA}" v="59" dt="2022-01-24T21:52:54.469"/>
    <p1510:client id="{AA300AB7-0F5C-4E00-9895-689F011A59E3}" v="2" dt="2021-11-16T15:26:45.799"/>
    <p1510:client id="{AA714FB0-05A3-4ED3-8BFD-B9E025AF9BA2}" v="4" dt="2021-10-14T13:48:43.960"/>
    <p1510:client id="{AE4F7371-DAE9-44F9-A2D5-96521443BCC8}" v="472" dt="2021-11-10T18:49:25.741"/>
    <p1510:client id="{B60B7FEB-EAD1-450F-85CA-4FB85DBACC79}" v="1" dt="2021-10-14T13:51:42.794"/>
    <p1510:client id="{B8C1B7AA-828D-4E3A-A40A-7B104599689E}" v="135" dt="2022-01-22T00:34:20.960"/>
    <p1510:client id="{C7C0594A-A091-4063-966D-163AC8FA2004}" v="304" dt="2021-10-19T13:07:22.067"/>
    <p1510:client id="{CA15D534-F050-4BCE-9508-B0312D8FA757}" v="583" dt="2022-01-24T19:05:41.750"/>
    <p1510:client id="{D2586707-87A5-4225-8A97-FB39AA6B1292}" v="219" dt="2021-10-13T16:07:37.260"/>
    <p1510:client id="{D3A199A5-35F8-404A-9485-514457B82238}" v="4" dt="2021-10-18T20:25:16.168"/>
    <p1510:client id="{DDA566F6-B139-4046-8EF2-CD382EFED4FE}" v="13" dt="2021-10-14T18:24:02.019"/>
    <p1510:client id="{E265B7F6-C8E0-4018-8B28-FE24A43695CB}" v="150" dt="2021-11-16T16:31:37.838"/>
    <p1510:client id="{E8FA6F5B-6B55-4838-B8B5-73583606B9E6}" v="58" dt="2021-11-16T15:17:49.561"/>
    <p1510:client id="{F2C14E70-113B-471C-BF11-039C8FCD33F9}" v="307" dt="2021-10-18T16:27:23.190"/>
    <p1510:client id="{F4F98124-16CC-4DBA-AB5C-F957415EFB85}" v="287" dt="2021-11-11T14:22:56.429"/>
    <p1510:client id="{F85DF6B4-EB0D-4DEE-86EE-6632C4A1A162}" v="1029" dt="2021-10-18T18:26:24.909"/>
    <p1510:client id="{FA92C16D-DD9E-43DB-9D27-2891B73F74D0}" v="474" dt="2022-01-24T22:39:40.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n, Julie" userId="S::jcain2@lsuhsc.edu::7031a6ef-8aea-406a-920b-c69685458425" providerId="AD" clId="Web-{A891A354-3800-4509-BC13-43DC436984CA}"/>
    <pc:docChg chg="addSld modSld">
      <pc:chgData name="Cain, Julie" userId="S::jcain2@lsuhsc.edu::7031a6ef-8aea-406a-920b-c69685458425" providerId="AD" clId="Web-{A891A354-3800-4509-BC13-43DC436984CA}" dt="2022-01-24T21:52:54.469" v="57" actId="20577"/>
      <pc:docMkLst>
        <pc:docMk/>
      </pc:docMkLst>
      <pc:sldChg chg="modSp new">
        <pc:chgData name="Cain, Julie" userId="S::jcain2@lsuhsc.edu::7031a6ef-8aea-406a-920b-c69685458425" providerId="AD" clId="Web-{A891A354-3800-4509-BC13-43DC436984CA}" dt="2022-01-24T21:52:54.469" v="57" actId="20577"/>
        <pc:sldMkLst>
          <pc:docMk/>
          <pc:sldMk cId="1243378194" sldId="277"/>
        </pc:sldMkLst>
        <pc:spChg chg="mod">
          <ac:chgData name="Cain, Julie" userId="S::jcain2@lsuhsc.edu::7031a6ef-8aea-406a-920b-c69685458425" providerId="AD" clId="Web-{A891A354-3800-4509-BC13-43DC436984CA}" dt="2022-01-24T21:52:10.514" v="3" actId="20577"/>
          <ac:spMkLst>
            <pc:docMk/>
            <pc:sldMk cId="1243378194" sldId="277"/>
            <ac:spMk id="2" creationId="{937A2C18-7728-47D9-BF70-58F2710CDE06}"/>
          </ac:spMkLst>
        </pc:spChg>
        <pc:spChg chg="mod">
          <ac:chgData name="Cain, Julie" userId="S::jcain2@lsuhsc.edu::7031a6ef-8aea-406a-920b-c69685458425" providerId="AD" clId="Web-{A891A354-3800-4509-BC13-43DC436984CA}" dt="2022-01-24T21:52:54.469" v="57" actId="20577"/>
          <ac:spMkLst>
            <pc:docMk/>
            <pc:sldMk cId="1243378194" sldId="277"/>
            <ac:spMk id="3" creationId="{6F88C9BB-9EE9-4394-BE62-A2206C0F539C}"/>
          </ac:spMkLst>
        </pc:spChg>
      </pc:sldChg>
    </pc:docChg>
  </pc:docChgLst>
  <pc:docChgLst>
    <pc:chgData name="Cain, Julie" userId="S::jcain2@lsuhsc.edu::7031a6ef-8aea-406a-920b-c69685458425" providerId="AD" clId="Web-{489EE7B2-D3FC-405E-B8EA-F9D19C7A3AA0}"/>
    <pc:docChg chg="addSld modSld">
      <pc:chgData name="Cain, Julie" userId="S::jcain2@lsuhsc.edu::7031a6ef-8aea-406a-920b-c69685458425" providerId="AD" clId="Web-{489EE7B2-D3FC-405E-B8EA-F9D19C7A3AA0}" dt="2022-01-25T15:07:35.550" v="341" actId="20577"/>
      <pc:docMkLst>
        <pc:docMk/>
      </pc:docMkLst>
      <pc:sldChg chg="modSp">
        <pc:chgData name="Cain, Julie" userId="S::jcain2@lsuhsc.edu::7031a6ef-8aea-406a-920b-c69685458425" providerId="AD" clId="Web-{489EE7B2-D3FC-405E-B8EA-F9D19C7A3AA0}" dt="2022-01-25T15:07:35.550" v="341" actId="20577"/>
        <pc:sldMkLst>
          <pc:docMk/>
          <pc:sldMk cId="3882813436" sldId="256"/>
        </pc:sldMkLst>
        <pc:spChg chg="mod">
          <ac:chgData name="Cain, Julie" userId="S::jcain2@lsuhsc.edu::7031a6ef-8aea-406a-920b-c69685458425" providerId="AD" clId="Web-{489EE7B2-D3FC-405E-B8EA-F9D19C7A3AA0}" dt="2022-01-25T15:07:35.550" v="341" actId="20577"/>
          <ac:spMkLst>
            <pc:docMk/>
            <pc:sldMk cId="3882813436" sldId="256"/>
            <ac:spMk id="3" creationId="{0A226860-FD19-4C32-B612-71866314E36E}"/>
          </ac:spMkLst>
        </pc:spChg>
      </pc:sldChg>
      <pc:sldChg chg="modSp">
        <pc:chgData name="Cain, Julie" userId="S::jcain2@lsuhsc.edu::7031a6ef-8aea-406a-920b-c69685458425" providerId="AD" clId="Web-{489EE7B2-D3FC-405E-B8EA-F9D19C7A3AA0}" dt="2022-01-25T14:55:19.554" v="325" actId="20577"/>
        <pc:sldMkLst>
          <pc:docMk/>
          <pc:sldMk cId="1243378194" sldId="277"/>
        </pc:sldMkLst>
        <pc:spChg chg="mod">
          <ac:chgData name="Cain, Julie" userId="S::jcain2@lsuhsc.edu::7031a6ef-8aea-406a-920b-c69685458425" providerId="AD" clId="Web-{489EE7B2-D3FC-405E-B8EA-F9D19C7A3AA0}" dt="2022-01-25T14:55:19.554" v="325" actId="20577"/>
          <ac:spMkLst>
            <pc:docMk/>
            <pc:sldMk cId="1243378194" sldId="277"/>
            <ac:spMk id="3" creationId="{6F88C9BB-9EE9-4394-BE62-A2206C0F539C}"/>
          </ac:spMkLst>
        </pc:spChg>
      </pc:sldChg>
      <pc:sldChg chg="modSp new">
        <pc:chgData name="Cain, Julie" userId="S::jcain2@lsuhsc.edu::7031a6ef-8aea-406a-920b-c69685458425" providerId="AD" clId="Web-{489EE7B2-D3FC-405E-B8EA-F9D19C7A3AA0}" dt="2022-01-25T14:56:18.214" v="332" actId="20577"/>
        <pc:sldMkLst>
          <pc:docMk/>
          <pc:sldMk cId="957531782" sldId="280"/>
        </pc:sldMkLst>
        <pc:spChg chg="mod">
          <ac:chgData name="Cain, Julie" userId="S::jcain2@lsuhsc.edu::7031a6ef-8aea-406a-920b-c69685458425" providerId="AD" clId="Web-{489EE7B2-D3FC-405E-B8EA-F9D19C7A3AA0}" dt="2022-01-25T14:51:34.573" v="177" actId="20577"/>
          <ac:spMkLst>
            <pc:docMk/>
            <pc:sldMk cId="957531782" sldId="280"/>
            <ac:spMk id="2" creationId="{B0AE8ED4-7276-44E7-99C3-6A4C9F8DAE01}"/>
          </ac:spMkLst>
        </pc:spChg>
        <pc:spChg chg="mod">
          <ac:chgData name="Cain, Julie" userId="S::jcain2@lsuhsc.edu::7031a6ef-8aea-406a-920b-c69685458425" providerId="AD" clId="Web-{489EE7B2-D3FC-405E-B8EA-F9D19C7A3AA0}" dt="2022-01-25T14:56:18.214" v="332" actId="20577"/>
          <ac:spMkLst>
            <pc:docMk/>
            <pc:sldMk cId="957531782" sldId="280"/>
            <ac:spMk id="3" creationId="{602BEBA2-6237-4E80-9928-5DE3619931DC}"/>
          </ac:spMkLst>
        </pc:spChg>
      </pc:sldChg>
    </pc:docChg>
  </pc:docChgLst>
  <pc:docChgLst>
    <pc:chgData name="Cain, Julie" userId="S::jcain2@lsuhsc.edu::7031a6ef-8aea-406a-920b-c69685458425" providerId="AD" clId="Web-{B8C1B7AA-828D-4E3A-A40A-7B104599689E}"/>
    <pc:docChg chg="addSld delSld modSld">
      <pc:chgData name="Cain, Julie" userId="S::jcain2@lsuhsc.edu::7031a6ef-8aea-406a-920b-c69685458425" providerId="AD" clId="Web-{B8C1B7AA-828D-4E3A-A40A-7B104599689E}" dt="2022-01-22T00:34:18.147" v="134" actId="20577"/>
      <pc:docMkLst>
        <pc:docMk/>
      </pc:docMkLst>
      <pc:sldChg chg="modSp">
        <pc:chgData name="Cain, Julie" userId="S::jcain2@lsuhsc.edu::7031a6ef-8aea-406a-920b-c69685458425" providerId="AD" clId="Web-{B8C1B7AA-828D-4E3A-A40A-7B104599689E}" dt="2022-01-21T22:04:22.205" v="5" actId="20577"/>
        <pc:sldMkLst>
          <pc:docMk/>
          <pc:sldMk cId="542179702" sldId="262"/>
        </pc:sldMkLst>
        <pc:spChg chg="mod">
          <ac:chgData name="Cain, Julie" userId="S::jcain2@lsuhsc.edu::7031a6ef-8aea-406a-920b-c69685458425" providerId="AD" clId="Web-{B8C1B7AA-828D-4E3A-A40A-7B104599689E}" dt="2022-01-21T22:04:22.205" v="5" actId="20577"/>
          <ac:spMkLst>
            <pc:docMk/>
            <pc:sldMk cId="542179702" sldId="262"/>
            <ac:spMk id="3" creationId="{7C4FB7F0-53C5-4EE2-9971-FB8A34006D16}"/>
          </ac:spMkLst>
        </pc:spChg>
      </pc:sldChg>
      <pc:sldChg chg="modSp new">
        <pc:chgData name="Cain, Julie" userId="S::jcain2@lsuhsc.edu::7031a6ef-8aea-406a-920b-c69685458425" providerId="AD" clId="Web-{B8C1B7AA-828D-4E3A-A40A-7B104599689E}" dt="2022-01-22T00:33:05.770" v="113" actId="20577"/>
        <pc:sldMkLst>
          <pc:docMk/>
          <pc:sldMk cId="4079985257" sldId="269"/>
        </pc:sldMkLst>
        <pc:spChg chg="mod">
          <ac:chgData name="Cain, Julie" userId="S::jcain2@lsuhsc.edu::7031a6ef-8aea-406a-920b-c69685458425" providerId="AD" clId="Web-{B8C1B7AA-828D-4E3A-A40A-7B104599689E}" dt="2022-01-22T00:31:43.705" v="10" actId="20577"/>
          <ac:spMkLst>
            <pc:docMk/>
            <pc:sldMk cId="4079985257" sldId="269"/>
            <ac:spMk id="2" creationId="{5BED9229-4321-4298-940B-37E85B0D250D}"/>
          </ac:spMkLst>
        </pc:spChg>
        <pc:spChg chg="mod">
          <ac:chgData name="Cain, Julie" userId="S::jcain2@lsuhsc.edu::7031a6ef-8aea-406a-920b-c69685458425" providerId="AD" clId="Web-{B8C1B7AA-828D-4E3A-A40A-7B104599689E}" dt="2022-01-22T00:33:05.770" v="113" actId="20577"/>
          <ac:spMkLst>
            <pc:docMk/>
            <pc:sldMk cId="4079985257" sldId="269"/>
            <ac:spMk id="3" creationId="{5046D9BD-4FED-40CA-B907-876DCB7BC8F9}"/>
          </ac:spMkLst>
        </pc:spChg>
      </pc:sldChg>
      <pc:sldChg chg="new del">
        <pc:chgData name="Cain, Julie" userId="S::jcain2@lsuhsc.edu::7031a6ef-8aea-406a-920b-c69685458425" providerId="AD" clId="Web-{B8C1B7AA-828D-4E3A-A40A-7B104599689E}" dt="2022-01-22T00:33:58.319" v="116"/>
        <pc:sldMkLst>
          <pc:docMk/>
          <pc:sldMk cId="3793877916" sldId="270"/>
        </pc:sldMkLst>
      </pc:sldChg>
      <pc:sldChg chg="modSp new">
        <pc:chgData name="Cain, Julie" userId="S::jcain2@lsuhsc.edu::7031a6ef-8aea-406a-920b-c69685458425" providerId="AD" clId="Web-{B8C1B7AA-828D-4E3A-A40A-7B104599689E}" dt="2022-01-22T00:34:18.147" v="134" actId="20577"/>
        <pc:sldMkLst>
          <pc:docMk/>
          <pc:sldMk cId="2733414851" sldId="271"/>
        </pc:sldMkLst>
        <pc:spChg chg="mod">
          <ac:chgData name="Cain, Julie" userId="S::jcain2@lsuhsc.edu::7031a6ef-8aea-406a-920b-c69685458425" providerId="AD" clId="Web-{B8C1B7AA-828D-4E3A-A40A-7B104599689E}" dt="2022-01-22T00:34:18.147" v="134" actId="20577"/>
          <ac:spMkLst>
            <pc:docMk/>
            <pc:sldMk cId="2733414851" sldId="271"/>
            <ac:spMk id="2" creationId="{76F2F66F-509E-41E9-B174-7C8ACE23F949}"/>
          </ac:spMkLst>
        </pc:spChg>
      </pc:sldChg>
    </pc:docChg>
  </pc:docChgLst>
  <pc:docChgLst>
    <pc:chgData name="Cain, Julie" userId="S::jcain2@lsuhsc.edu::7031a6ef-8aea-406a-920b-c69685458425" providerId="AD" clId="Web-{54939C7B-9F43-4111-B1E9-1330DF022B88}"/>
    <pc:docChg chg="addSld delSld modSld">
      <pc:chgData name="Cain, Julie" userId="S::jcain2@lsuhsc.edu::7031a6ef-8aea-406a-920b-c69685458425" providerId="AD" clId="Web-{54939C7B-9F43-4111-B1E9-1330DF022B88}" dt="2022-01-21T15:41:51.851" v="19"/>
      <pc:docMkLst>
        <pc:docMk/>
      </pc:docMkLst>
      <pc:sldChg chg="modSp">
        <pc:chgData name="Cain, Julie" userId="S::jcain2@lsuhsc.edu::7031a6ef-8aea-406a-920b-c69685458425" providerId="AD" clId="Web-{54939C7B-9F43-4111-B1E9-1330DF022B88}" dt="2022-01-21T15:40:55.895" v="4" actId="20577"/>
        <pc:sldMkLst>
          <pc:docMk/>
          <pc:sldMk cId="3882813436" sldId="256"/>
        </pc:sldMkLst>
        <pc:spChg chg="mod">
          <ac:chgData name="Cain, Julie" userId="S::jcain2@lsuhsc.edu::7031a6ef-8aea-406a-920b-c69685458425" providerId="AD" clId="Web-{54939C7B-9F43-4111-B1E9-1330DF022B88}" dt="2022-01-21T15:40:55.895" v="4" actId="20577"/>
          <ac:spMkLst>
            <pc:docMk/>
            <pc:sldMk cId="3882813436" sldId="256"/>
            <ac:spMk id="3" creationId="{0A226860-FD19-4C32-B612-71866314E36E}"/>
          </ac:spMkLst>
        </pc:spChg>
      </pc:sldChg>
      <pc:sldChg chg="del">
        <pc:chgData name="Cain, Julie" userId="S::jcain2@lsuhsc.edu::7031a6ef-8aea-406a-920b-c69685458425" providerId="AD" clId="Web-{54939C7B-9F43-4111-B1E9-1330DF022B88}" dt="2022-01-21T15:41:03.583" v="9"/>
        <pc:sldMkLst>
          <pc:docMk/>
          <pc:sldMk cId="1954151328" sldId="257"/>
        </pc:sldMkLst>
      </pc:sldChg>
      <pc:sldChg chg="del">
        <pc:chgData name="Cain, Julie" userId="S::jcain2@lsuhsc.edu::7031a6ef-8aea-406a-920b-c69685458425" providerId="AD" clId="Web-{54939C7B-9F43-4111-B1E9-1330DF022B88}" dt="2022-01-21T15:40:57.473" v="5"/>
        <pc:sldMkLst>
          <pc:docMk/>
          <pc:sldMk cId="757357168" sldId="258"/>
        </pc:sldMkLst>
      </pc:sldChg>
      <pc:sldChg chg="del">
        <pc:chgData name="Cain, Julie" userId="S::jcain2@lsuhsc.edu::7031a6ef-8aea-406a-920b-c69685458425" providerId="AD" clId="Web-{54939C7B-9F43-4111-B1E9-1330DF022B88}" dt="2022-01-21T15:41:29.209" v="11"/>
        <pc:sldMkLst>
          <pc:docMk/>
          <pc:sldMk cId="2436119177" sldId="259"/>
        </pc:sldMkLst>
      </pc:sldChg>
      <pc:sldChg chg="del">
        <pc:chgData name="Cain, Julie" userId="S::jcain2@lsuhsc.edu::7031a6ef-8aea-406a-920b-c69685458425" providerId="AD" clId="Web-{54939C7B-9F43-4111-B1E9-1330DF022B88}" dt="2022-01-21T15:41:32.194" v="13"/>
        <pc:sldMkLst>
          <pc:docMk/>
          <pc:sldMk cId="1553521987" sldId="260"/>
        </pc:sldMkLst>
      </pc:sldChg>
      <pc:sldChg chg="del">
        <pc:chgData name="Cain, Julie" userId="S::jcain2@lsuhsc.edu::7031a6ef-8aea-406a-920b-c69685458425" providerId="AD" clId="Web-{54939C7B-9F43-4111-B1E9-1330DF022B88}" dt="2022-01-21T15:41:34.022" v="14"/>
        <pc:sldMkLst>
          <pc:docMk/>
          <pc:sldMk cId="979778277" sldId="261"/>
        </pc:sldMkLst>
      </pc:sldChg>
      <pc:sldChg chg="del">
        <pc:chgData name="Cain, Julie" userId="S::jcain2@lsuhsc.edu::7031a6ef-8aea-406a-920b-c69685458425" providerId="AD" clId="Web-{54939C7B-9F43-4111-B1E9-1330DF022B88}" dt="2022-01-21T15:41:30.600" v="12"/>
        <pc:sldMkLst>
          <pc:docMk/>
          <pc:sldMk cId="998315626" sldId="263"/>
        </pc:sldMkLst>
      </pc:sldChg>
      <pc:sldChg chg="new">
        <pc:chgData name="Cain, Julie" userId="S::jcain2@lsuhsc.edu::7031a6ef-8aea-406a-920b-c69685458425" providerId="AD" clId="Web-{54939C7B-9F43-4111-B1E9-1330DF022B88}" dt="2022-01-21T15:41:47.226" v="17"/>
        <pc:sldMkLst>
          <pc:docMk/>
          <pc:sldMk cId="2610210287" sldId="263"/>
        </pc:sldMkLst>
      </pc:sldChg>
      <pc:sldChg chg="new">
        <pc:chgData name="Cain, Julie" userId="S::jcain2@lsuhsc.edu::7031a6ef-8aea-406a-920b-c69685458425" providerId="AD" clId="Web-{54939C7B-9F43-4111-B1E9-1330DF022B88}" dt="2022-01-21T15:41:48.210" v="18"/>
        <pc:sldMkLst>
          <pc:docMk/>
          <pc:sldMk cId="1957271797" sldId="264"/>
        </pc:sldMkLst>
      </pc:sldChg>
      <pc:sldChg chg="del">
        <pc:chgData name="Cain, Julie" userId="S::jcain2@lsuhsc.edu::7031a6ef-8aea-406a-920b-c69685458425" providerId="AD" clId="Web-{54939C7B-9F43-4111-B1E9-1330DF022B88}" dt="2022-01-21T15:41:04.458" v="10"/>
        <pc:sldMkLst>
          <pc:docMk/>
          <pc:sldMk cId="1970024916" sldId="264"/>
        </pc:sldMkLst>
      </pc:sldChg>
      <pc:sldChg chg="del">
        <pc:chgData name="Cain, Julie" userId="S::jcain2@lsuhsc.edu::7031a6ef-8aea-406a-920b-c69685458425" providerId="AD" clId="Web-{54939C7B-9F43-4111-B1E9-1330DF022B88}" dt="2022-01-21T15:40:58.583" v="6"/>
        <pc:sldMkLst>
          <pc:docMk/>
          <pc:sldMk cId="1877952353" sldId="265"/>
        </pc:sldMkLst>
      </pc:sldChg>
      <pc:sldChg chg="new">
        <pc:chgData name="Cain, Julie" userId="S::jcain2@lsuhsc.edu::7031a6ef-8aea-406a-920b-c69685458425" providerId="AD" clId="Web-{54939C7B-9F43-4111-B1E9-1330DF022B88}" dt="2022-01-21T15:41:51.851" v="19"/>
        <pc:sldMkLst>
          <pc:docMk/>
          <pc:sldMk cId="2288350557" sldId="265"/>
        </pc:sldMkLst>
      </pc:sldChg>
      <pc:sldChg chg="del">
        <pc:chgData name="Cain, Julie" userId="S::jcain2@lsuhsc.edu::7031a6ef-8aea-406a-920b-c69685458425" providerId="AD" clId="Web-{54939C7B-9F43-4111-B1E9-1330DF022B88}" dt="2022-01-21T15:41:00.536" v="7"/>
        <pc:sldMkLst>
          <pc:docMk/>
          <pc:sldMk cId="1368678366" sldId="266"/>
        </pc:sldMkLst>
      </pc:sldChg>
      <pc:sldChg chg="del">
        <pc:chgData name="Cain, Julie" userId="S::jcain2@lsuhsc.edu::7031a6ef-8aea-406a-920b-c69685458425" providerId="AD" clId="Web-{54939C7B-9F43-4111-B1E9-1330DF022B88}" dt="2022-01-21T15:41:34.444" v="15"/>
        <pc:sldMkLst>
          <pc:docMk/>
          <pc:sldMk cId="4072330946" sldId="267"/>
        </pc:sldMkLst>
      </pc:sldChg>
      <pc:sldChg chg="del">
        <pc:chgData name="Cain, Julie" userId="S::jcain2@lsuhsc.edu::7031a6ef-8aea-406a-920b-c69685458425" providerId="AD" clId="Web-{54939C7B-9F43-4111-B1E9-1330DF022B88}" dt="2022-01-21T15:41:38.147" v="16"/>
        <pc:sldMkLst>
          <pc:docMk/>
          <pc:sldMk cId="1139359034" sldId="268"/>
        </pc:sldMkLst>
      </pc:sldChg>
      <pc:sldChg chg="del">
        <pc:chgData name="Cain, Julie" userId="S::jcain2@lsuhsc.edu::7031a6ef-8aea-406a-920b-c69685458425" providerId="AD" clId="Web-{54939C7B-9F43-4111-B1E9-1330DF022B88}" dt="2022-01-21T15:41:02.661" v="8"/>
        <pc:sldMkLst>
          <pc:docMk/>
          <pc:sldMk cId="2899993031" sldId="269"/>
        </pc:sldMkLst>
      </pc:sldChg>
    </pc:docChg>
  </pc:docChgLst>
  <pc:docChgLst>
    <pc:chgData name="Lundsgaard, Yolanda M." userId="S::yleeha@lsuhsc.edu::1c45dd09-112d-4655-bd36-6c0293bf62db" providerId="AD" clId="Web-{1A4CACC7-350E-4FB4-B423-615DFEDEB0D2}"/>
    <pc:docChg chg="modSld">
      <pc:chgData name="Lundsgaard, Yolanda M." userId="S::yleeha@lsuhsc.edu::1c45dd09-112d-4655-bd36-6c0293bf62db" providerId="AD" clId="Web-{1A4CACC7-350E-4FB4-B423-615DFEDEB0D2}" dt="2022-01-21T20:42:41.459" v="30" actId="20577"/>
      <pc:docMkLst>
        <pc:docMk/>
      </pc:docMkLst>
      <pc:sldChg chg="modSp">
        <pc:chgData name="Lundsgaard, Yolanda M." userId="S::yleeha@lsuhsc.edu::1c45dd09-112d-4655-bd36-6c0293bf62db" providerId="AD" clId="Web-{1A4CACC7-350E-4FB4-B423-615DFEDEB0D2}" dt="2022-01-21T20:42:41.459" v="30" actId="20577"/>
        <pc:sldMkLst>
          <pc:docMk/>
          <pc:sldMk cId="3882813436" sldId="256"/>
        </pc:sldMkLst>
        <pc:spChg chg="mod">
          <ac:chgData name="Lundsgaard, Yolanda M." userId="S::yleeha@lsuhsc.edu::1c45dd09-112d-4655-bd36-6c0293bf62db" providerId="AD" clId="Web-{1A4CACC7-350E-4FB4-B423-615DFEDEB0D2}" dt="2022-01-21T20:42:41.459" v="30" actId="20577"/>
          <ac:spMkLst>
            <pc:docMk/>
            <pc:sldMk cId="3882813436" sldId="256"/>
            <ac:spMk id="3" creationId="{0A226860-FD19-4C32-B612-71866314E36E}"/>
          </ac:spMkLst>
        </pc:spChg>
      </pc:sldChg>
    </pc:docChg>
  </pc:docChgLst>
  <pc:docChgLst>
    <pc:chgData name="Lundsgaard, Yolanda M." userId="S::yleeha@lsuhsc.edu::1c45dd09-112d-4655-bd36-6c0293bf62db" providerId="AD" clId="Web-{23F36CB5-D7B7-49A9-8156-9E677F371AE2}"/>
    <pc:docChg chg="modSld">
      <pc:chgData name="Lundsgaard, Yolanda M." userId="S::yleeha@lsuhsc.edu::1c45dd09-112d-4655-bd36-6c0293bf62db" providerId="AD" clId="Web-{23F36CB5-D7B7-49A9-8156-9E677F371AE2}" dt="2022-01-25T14:00:20.475" v="48" actId="20577"/>
      <pc:docMkLst>
        <pc:docMk/>
      </pc:docMkLst>
      <pc:sldChg chg="modSp">
        <pc:chgData name="Lundsgaard, Yolanda M." userId="S::yleeha@lsuhsc.edu::1c45dd09-112d-4655-bd36-6c0293bf62db" providerId="AD" clId="Web-{23F36CB5-D7B7-49A9-8156-9E677F371AE2}" dt="2022-01-25T13:56:12.383" v="2" actId="20577"/>
        <pc:sldMkLst>
          <pc:docMk/>
          <pc:sldMk cId="2610210287" sldId="263"/>
        </pc:sldMkLst>
        <pc:spChg chg="mod">
          <ac:chgData name="Lundsgaard, Yolanda M." userId="S::yleeha@lsuhsc.edu::1c45dd09-112d-4655-bd36-6c0293bf62db" providerId="AD" clId="Web-{23F36CB5-D7B7-49A9-8156-9E677F371AE2}" dt="2022-01-25T13:56:12.383" v="2" actId="20577"/>
          <ac:spMkLst>
            <pc:docMk/>
            <pc:sldMk cId="2610210287" sldId="263"/>
            <ac:spMk id="3" creationId="{F5F2EE48-A0ED-4C36-A5EC-4EED7F85ADFE}"/>
          </ac:spMkLst>
        </pc:spChg>
      </pc:sldChg>
      <pc:sldChg chg="modSp">
        <pc:chgData name="Lundsgaard, Yolanda M." userId="S::yleeha@lsuhsc.edu::1c45dd09-112d-4655-bd36-6c0293bf62db" providerId="AD" clId="Web-{23F36CB5-D7B7-49A9-8156-9E677F371AE2}" dt="2022-01-25T13:56:54.432" v="20" actId="20577"/>
        <pc:sldMkLst>
          <pc:docMk/>
          <pc:sldMk cId="1957271797" sldId="264"/>
        </pc:sldMkLst>
        <pc:spChg chg="mod">
          <ac:chgData name="Lundsgaard, Yolanda M." userId="S::yleeha@lsuhsc.edu::1c45dd09-112d-4655-bd36-6c0293bf62db" providerId="AD" clId="Web-{23F36CB5-D7B7-49A9-8156-9E677F371AE2}" dt="2022-01-25T13:56:54.432" v="20" actId="20577"/>
          <ac:spMkLst>
            <pc:docMk/>
            <pc:sldMk cId="1957271797" sldId="264"/>
            <ac:spMk id="3" creationId="{861A5F0B-58C2-44BC-B2E3-75F22C16EE8B}"/>
          </ac:spMkLst>
        </pc:spChg>
      </pc:sldChg>
      <pc:sldChg chg="modSp">
        <pc:chgData name="Lundsgaard, Yolanda M." userId="S::yleeha@lsuhsc.edu::1c45dd09-112d-4655-bd36-6c0293bf62db" providerId="AD" clId="Web-{23F36CB5-D7B7-49A9-8156-9E677F371AE2}" dt="2022-01-25T14:00:20.475" v="48" actId="20577"/>
        <pc:sldMkLst>
          <pc:docMk/>
          <pc:sldMk cId="2961722730" sldId="266"/>
        </pc:sldMkLst>
        <pc:spChg chg="mod">
          <ac:chgData name="Lundsgaard, Yolanda M." userId="S::yleeha@lsuhsc.edu::1c45dd09-112d-4655-bd36-6c0293bf62db" providerId="AD" clId="Web-{23F36CB5-D7B7-49A9-8156-9E677F371AE2}" dt="2022-01-25T14:00:20.475" v="48" actId="20577"/>
          <ac:spMkLst>
            <pc:docMk/>
            <pc:sldMk cId="2961722730" sldId="266"/>
            <ac:spMk id="3" creationId="{41E257AB-110E-487E-92C8-0B650579DD5F}"/>
          </ac:spMkLst>
        </pc:spChg>
      </pc:sldChg>
      <pc:sldChg chg="modSp">
        <pc:chgData name="Lundsgaard, Yolanda M." userId="S::yleeha@lsuhsc.edu::1c45dd09-112d-4655-bd36-6c0293bf62db" providerId="AD" clId="Web-{23F36CB5-D7B7-49A9-8156-9E677F371AE2}" dt="2022-01-25T13:58:31.953" v="39" actId="20577"/>
        <pc:sldMkLst>
          <pc:docMk/>
          <pc:sldMk cId="3622398401" sldId="279"/>
        </pc:sldMkLst>
        <pc:spChg chg="mod">
          <ac:chgData name="Lundsgaard, Yolanda M." userId="S::yleeha@lsuhsc.edu::1c45dd09-112d-4655-bd36-6c0293bf62db" providerId="AD" clId="Web-{23F36CB5-D7B7-49A9-8156-9E677F371AE2}" dt="2022-01-25T13:58:31.953" v="39" actId="20577"/>
          <ac:spMkLst>
            <pc:docMk/>
            <pc:sldMk cId="3622398401" sldId="279"/>
            <ac:spMk id="3" creationId="{40046F74-8F4E-481D-A50D-924E8F90C78E}"/>
          </ac:spMkLst>
        </pc:spChg>
      </pc:sldChg>
    </pc:docChg>
  </pc:docChgLst>
  <pc:docChgLst>
    <pc:chgData name="Cain, Julie" userId="S::jcain2@lsuhsc.edu::7031a6ef-8aea-406a-920b-c69685458425" providerId="AD" clId="Web-{90F65E23-FBD8-43F8-8038-0798F76DAF0C}"/>
    <pc:docChg chg="addSld delSld modSld">
      <pc:chgData name="Cain, Julie" userId="S::jcain2@lsuhsc.edu::7031a6ef-8aea-406a-920b-c69685458425" providerId="AD" clId="Web-{90F65E23-FBD8-43F8-8038-0798F76DAF0C}" dt="2022-01-25T15:45:12.176" v="33"/>
      <pc:docMkLst>
        <pc:docMk/>
      </pc:docMkLst>
      <pc:sldChg chg="modSp">
        <pc:chgData name="Cain, Julie" userId="S::jcain2@lsuhsc.edu::7031a6ef-8aea-406a-920b-c69685458425" providerId="AD" clId="Web-{90F65E23-FBD8-43F8-8038-0798F76DAF0C}" dt="2022-01-25T15:40:59.934" v="31" actId="20577"/>
        <pc:sldMkLst>
          <pc:docMk/>
          <pc:sldMk cId="2733414851" sldId="271"/>
        </pc:sldMkLst>
        <pc:spChg chg="mod">
          <ac:chgData name="Cain, Julie" userId="S::jcain2@lsuhsc.edu::7031a6ef-8aea-406a-920b-c69685458425" providerId="AD" clId="Web-{90F65E23-FBD8-43F8-8038-0798F76DAF0C}" dt="2022-01-25T15:40:59.934" v="31" actId="20577"/>
          <ac:spMkLst>
            <pc:docMk/>
            <pc:sldMk cId="2733414851" sldId="271"/>
            <ac:spMk id="11" creationId="{3EF03A1E-0734-4199-9AEA-870E166A444C}"/>
          </ac:spMkLst>
        </pc:spChg>
      </pc:sldChg>
      <pc:sldChg chg="modSp">
        <pc:chgData name="Cain, Julie" userId="S::jcain2@lsuhsc.edu::7031a6ef-8aea-406a-920b-c69685458425" providerId="AD" clId="Web-{90F65E23-FBD8-43F8-8038-0798F76DAF0C}" dt="2022-01-25T15:40:15.339" v="17" actId="20577"/>
        <pc:sldMkLst>
          <pc:docMk/>
          <pc:sldMk cId="868263917" sldId="274"/>
        </pc:sldMkLst>
        <pc:spChg chg="mod">
          <ac:chgData name="Cain, Julie" userId="S::jcain2@lsuhsc.edu::7031a6ef-8aea-406a-920b-c69685458425" providerId="AD" clId="Web-{90F65E23-FBD8-43F8-8038-0798F76DAF0C}" dt="2022-01-25T15:40:15.339" v="17" actId="20577"/>
          <ac:spMkLst>
            <pc:docMk/>
            <pc:sldMk cId="868263917" sldId="274"/>
            <ac:spMk id="12" creationId="{E3FEFB1F-445E-4093-A8D9-CB6326A3E52C}"/>
          </ac:spMkLst>
        </pc:spChg>
      </pc:sldChg>
      <pc:sldChg chg="new del">
        <pc:chgData name="Cain, Julie" userId="S::jcain2@lsuhsc.edu::7031a6ef-8aea-406a-920b-c69685458425" providerId="AD" clId="Web-{90F65E23-FBD8-43F8-8038-0798F76DAF0C}" dt="2022-01-25T15:45:12.176" v="33"/>
        <pc:sldMkLst>
          <pc:docMk/>
          <pc:sldMk cId="2647749512" sldId="281"/>
        </pc:sldMkLst>
      </pc:sldChg>
    </pc:docChg>
  </pc:docChgLst>
  <pc:docChgLst>
    <pc:chgData name="Lincoln, Treva E." userId="S::tlinco@lsuhsc.edu::cb770d70-1783-4dd9-a92e-b13f9f754538" providerId="AD" clId="Web-{CA15D534-F050-4BCE-9508-B0312D8FA757}"/>
    <pc:docChg chg="addSld modSld">
      <pc:chgData name="Lincoln, Treva E." userId="S::tlinco@lsuhsc.edu::cb770d70-1783-4dd9-a92e-b13f9f754538" providerId="AD" clId="Web-{CA15D534-F050-4BCE-9508-B0312D8FA757}" dt="2022-01-24T19:05:41.516" v="595" actId="20577"/>
      <pc:docMkLst>
        <pc:docMk/>
      </pc:docMkLst>
      <pc:sldChg chg="modSp">
        <pc:chgData name="Lincoln, Treva E." userId="S::tlinco@lsuhsc.edu::cb770d70-1783-4dd9-a92e-b13f9f754538" providerId="AD" clId="Web-{CA15D534-F050-4BCE-9508-B0312D8FA757}" dt="2022-01-24T19:04:45.905" v="542" actId="20577"/>
        <pc:sldMkLst>
          <pc:docMk/>
          <pc:sldMk cId="542179702" sldId="262"/>
        </pc:sldMkLst>
        <pc:spChg chg="mod">
          <ac:chgData name="Lincoln, Treva E." userId="S::tlinco@lsuhsc.edu::cb770d70-1783-4dd9-a92e-b13f9f754538" providerId="AD" clId="Web-{CA15D534-F050-4BCE-9508-B0312D8FA757}" dt="2022-01-24T19:04:45.905" v="542" actId="20577"/>
          <ac:spMkLst>
            <pc:docMk/>
            <pc:sldMk cId="542179702" sldId="262"/>
            <ac:spMk id="3" creationId="{7C4FB7F0-53C5-4EE2-9971-FB8A34006D16}"/>
          </ac:spMkLst>
        </pc:spChg>
      </pc:sldChg>
      <pc:sldChg chg="modSp">
        <pc:chgData name="Lincoln, Treva E." userId="S::tlinco@lsuhsc.edu::cb770d70-1783-4dd9-a92e-b13f9f754538" providerId="AD" clId="Web-{CA15D534-F050-4BCE-9508-B0312D8FA757}" dt="2022-01-24T15:37:44.269" v="396" actId="20577"/>
        <pc:sldMkLst>
          <pc:docMk/>
          <pc:sldMk cId="1957271797" sldId="264"/>
        </pc:sldMkLst>
        <pc:spChg chg="mod">
          <ac:chgData name="Lincoln, Treva E." userId="S::tlinco@lsuhsc.edu::cb770d70-1783-4dd9-a92e-b13f9f754538" providerId="AD" clId="Web-{CA15D534-F050-4BCE-9508-B0312D8FA757}" dt="2022-01-24T15:37:44.269" v="396" actId="20577"/>
          <ac:spMkLst>
            <pc:docMk/>
            <pc:sldMk cId="1957271797" sldId="264"/>
            <ac:spMk id="3" creationId="{861A5F0B-58C2-44BC-B2E3-75F22C16EE8B}"/>
          </ac:spMkLst>
        </pc:spChg>
      </pc:sldChg>
      <pc:sldChg chg="modSp new">
        <pc:chgData name="Lincoln, Treva E." userId="S::tlinco@lsuhsc.edu::cb770d70-1783-4dd9-a92e-b13f9f754538" providerId="AD" clId="Web-{CA15D534-F050-4BCE-9508-B0312D8FA757}" dt="2022-01-24T15:36:20.908" v="306" actId="20577"/>
        <pc:sldMkLst>
          <pc:docMk/>
          <pc:sldMk cId="1581656499" sldId="272"/>
        </pc:sldMkLst>
        <pc:spChg chg="mod">
          <ac:chgData name="Lincoln, Treva E." userId="S::tlinco@lsuhsc.edu::cb770d70-1783-4dd9-a92e-b13f9f754538" providerId="AD" clId="Web-{CA15D534-F050-4BCE-9508-B0312D8FA757}" dt="2022-01-24T15:33:28.373" v="26" actId="20577"/>
          <ac:spMkLst>
            <pc:docMk/>
            <pc:sldMk cId="1581656499" sldId="272"/>
            <ac:spMk id="2" creationId="{CA07B857-937F-4BF9-B5A7-29E5D596430D}"/>
          </ac:spMkLst>
        </pc:spChg>
        <pc:spChg chg="mod">
          <ac:chgData name="Lincoln, Treva E." userId="S::tlinco@lsuhsc.edu::cb770d70-1783-4dd9-a92e-b13f9f754538" providerId="AD" clId="Web-{CA15D534-F050-4BCE-9508-B0312D8FA757}" dt="2022-01-24T15:36:20.908" v="306" actId="20577"/>
          <ac:spMkLst>
            <pc:docMk/>
            <pc:sldMk cId="1581656499" sldId="272"/>
            <ac:spMk id="3" creationId="{9BB2A84F-D719-4A88-ACFA-85131BBB541C}"/>
          </ac:spMkLst>
        </pc:spChg>
      </pc:sldChg>
      <pc:sldChg chg="modSp add replId">
        <pc:chgData name="Lincoln, Treva E." userId="S::tlinco@lsuhsc.edu::cb770d70-1783-4dd9-a92e-b13f9f754538" providerId="AD" clId="Web-{CA15D534-F050-4BCE-9508-B0312D8FA757}" dt="2022-01-24T15:39:04.303" v="503" actId="20577"/>
        <pc:sldMkLst>
          <pc:docMk/>
          <pc:sldMk cId="4081253551" sldId="273"/>
        </pc:sldMkLst>
        <pc:spChg chg="mod">
          <ac:chgData name="Lincoln, Treva E." userId="S::tlinco@lsuhsc.edu::cb770d70-1783-4dd9-a92e-b13f9f754538" providerId="AD" clId="Web-{CA15D534-F050-4BCE-9508-B0312D8FA757}" dt="2022-01-24T15:38:22.130" v="403" actId="20577"/>
          <ac:spMkLst>
            <pc:docMk/>
            <pc:sldMk cId="4081253551" sldId="273"/>
            <ac:spMk id="2" creationId="{CA07B857-937F-4BF9-B5A7-29E5D596430D}"/>
          </ac:spMkLst>
        </pc:spChg>
        <pc:spChg chg="mod">
          <ac:chgData name="Lincoln, Treva E." userId="S::tlinco@lsuhsc.edu::cb770d70-1783-4dd9-a92e-b13f9f754538" providerId="AD" clId="Web-{CA15D534-F050-4BCE-9508-B0312D8FA757}" dt="2022-01-24T15:39:04.303" v="503" actId="20577"/>
          <ac:spMkLst>
            <pc:docMk/>
            <pc:sldMk cId="4081253551" sldId="273"/>
            <ac:spMk id="3" creationId="{9BB2A84F-D719-4A88-ACFA-85131BBB541C}"/>
          </ac:spMkLst>
        </pc:spChg>
      </pc:sldChg>
      <pc:sldChg chg="delSp modSp new">
        <pc:chgData name="Lincoln, Treva E." userId="S::tlinco@lsuhsc.edu::cb770d70-1783-4dd9-a92e-b13f9f754538" providerId="AD" clId="Web-{CA15D534-F050-4BCE-9508-B0312D8FA757}" dt="2022-01-24T19:05:41.516" v="595" actId="20577"/>
        <pc:sldMkLst>
          <pc:docMk/>
          <pc:sldMk cId="2344327160" sldId="275"/>
        </pc:sldMkLst>
        <pc:spChg chg="mod">
          <ac:chgData name="Lincoln, Treva E." userId="S::tlinco@lsuhsc.edu::cb770d70-1783-4dd9-a92e-b13f9f754538" providerId="AD" clId="Web-{CA15D534-F050-4BCE-9508-B0312D8FA757}" dt="2022-01-24T19:05:20.093" v="556" actId="20577"/>
          <ac:spMkLst>
            <pc:docMk/>
            <pc:sldMk cId="2344327160" sldId="275"/>
            <ac:spMk id="2" creationId="{7DE55973-F4EC-4642-8751-1EB509634047}"/>
          </ac:spMkLst>
        </pc:spChg>
        <pc:spChg chg="del">
          <ac:chgData name="Lincoln, Treva E." userId="S::tlinco@lsuhsc.edu::cb770d70-1783-4dd9-a92e-b13f9f754538" providerId="AD" clId="Web-{CA15D534-F050-4BCE-9508-B0312D8FA757}" dt="2022-01-24T19:05:22.750" v="557"/>
          <ac:spMkLst>
            <pc:docMk/>
            <pc:sldMk cId="2344327160" sldId="275"/>
            <ac:spMk id="3" creationId="{21401192-E654-42B0-900A-032EC703C01E}"/>
          </ac:spMkLst>
        </pc:spChg>
        <pc:spChg chg="mod">
          <ac:chgData name="Lincoln, Treva E." userId="S::tlinco@lsuhsc.edu::cb770d70-1783-4dd9-a92e-b13f9f754538" providerId="AD" clId="Web-{CA15D534-F050-4BCE-9508-B0312D8FA757}" dt="2022-01-24T19:05:41.516" v="595" actId="20577"/>
          <ac:spMkLst>
            <pc:docMk/>
            <pc:sldMk cId="2344327160" sldId="275"/>
            <ac:spMk id="4" creationId="{B211CB1D-9505-4E7C-B853-57354F250443}"/>
          </ac:spMkLst>
        </pc:spChg>
      </pc:sldChg>
    </pc:docChg>
  </pc:docChgLst>
  <pc:docChgLst>
    <pc:chgData name="Lincoln, Treva E." userId="S::tlinco@lsuhsc.edu::cb770d70-1783-4dd9-a92e-b13f9f754538" providerId="AD" clId="Web-{2424F639-81EF-4027-8E4F-AE015E7E17E6}"/>
    <pc:docChg chg="modSld">
      <pc:chgData name="Lincoln, Treva E." userId="S::tlinco@lsuhsc.edu::cb770d70-1783-4dd9-a92e-b13f9f754538" providerId="AD" clId="Web-{2424F639-81EF-4027-8E4F-AE015E7E17E6}" dt="2022-01-24T15:31:04.078" v="86" actId="20577"/>
      <pc:docMkLst>
        <pc:docMk/>
      </pc:docMkLst>
      <pc:sldChg chg="modSp">
        <pc:chgData name="Lincoln, Treva E." userId="S::tlinco@lsuhsc.edu::cb770d70-1783-4dd9-a92e-b13f9f754538" providerId="AD" clId="Web-{2424F639-81EF-4027-8E4F-AE015E7E17E6}" dt="2022-01-24T15:30:12.295" v="74" actId="1076"/>
        <pc:sldMkLst>
          <pc:docMk/>
          <pc:sldMk cId="2610210287" sldId="263"/>
        </pc:sldMkLst>
        <pc:spChg chg="mod">
          <ac:chgData name="Lincoln, Treva E." userId="S::tlinco@lsuhsc.edu::cb770d70-1783-4dd9-a92e-b13f9f754538" providerId="AD" clId="Web-{2424F639-81EF-4027-8E4F-AE015E7E17E6}" dt="2022-01-24T15:30:12.295" v="74" actId="1076"/>
          <ac:spMkLst>
            <pc:docMk/>
            <pc:sldMk cId="2610210287" sldId="263"/>
            <ac:spMk id="3" creationId="{F5F2EE48-A0ED-4C36-A5EC-4EED7F85ADFE}"/>
          </ac:spMkLst>
        </pc:spChg>
      </pc:sldChg>
      <pc:sldChg chg="modSp">
        <pc:chgData name="Lincoln, Treva E." userId="S::tlinco@lsuhsc.edu::cb770d70-1783-4dd9-a92e-b13f9f754538" providerId="AD" clId="Web-{2424F639-81EF-4027-8E4F-AE015E7E17E6}" dt="2022-01-24T15:31:04.078" v="86" actId="20577"/>
        <pc:sldMkLst>
          <pc:docMk/>
          <pc:sldMk cId="4064042651" sldId="267"/>
        </pc:sldMkLst>
        <pc:spChg chg="mod">
          <ac:chgData name="Lincoln, Treva E." userId="S::tlinco@lsuhsc.edu::cb770d70-1783-4dd9-a92e-b13f9f754538" providerId="AD" clId="Web-{2424F639-81EF-4027-8E4F-AE015E7E17E6}" dt="2022-01-24T15:31:04.078" v="86" actId="20577"/>
          <ac:spMkLst>
            <pc:docMk/>
            <pc:sldMk cId="4064042651" sldId="267"/>
            <ac:spMk id="2" creationId="{5F6CC36D-802C-468D-9867-A7312A6875D6}"/>
          </ac:spMkLst>
        </pc:spChg>
      </pc:sldChg>
    </pc:docChg>
  </pc:docChgLst>
  <pc:docChgLst>
    <pc:chgData name="Lundsgaard, Yolanda M." userId="S::yleeha@lsuhsc.edu::1c45dd09-112d-4655-bd36-6c0293bf62db" providerId="AD" clId="Web-{FA92C16D-DD9E-43DB-9D27-2891B73F74D0}"/>
    <pc:docChg chg="addSld modSld">
      <pc:chgData name="Lundsgaard, Yolanda M." userId="S::yleeha@lsuhsc.edu::1c45dd09-112d-4655-bd36-6c0293bf62db" providerId="AD" clId="Web-{FA92C16D-DD9E-43DB-9D27-2891B73F74D0}" dt="2022-01-24T22:39:36.182" v="481" actId="20577"/>
      <pc:docMkLst>
        <pc:docMk/>
      </pc:docMkLst>
      <pc:sldChg chg="modSp">
        <pc:chgData name="Lundsgaard, Yolanda M." userId="S::yleeha@lsuhsc.edu::1c45dd09-112d-4655-bd36-6c0293bf62db" providerId="AD" clId="Web-{FA92C16D-DD9E-43DB-9D27-2891B73F74D0}" dt="2022-01-24T22:39:36.182" v="481" actId="20577"/>
        <pc:sldMkLst>
          <pc:docMk/>
          <pc:sldMk cId="3882813436" sldId="256"/>
        </pc:sldMkLst>
        <pc:spChg chg="mod">
          <ac:chgData name="Lundsgaard, Yolanda M." userId="S::yleeha@lsuhsc.edu::1c45dd09-112d-4655-bd36-6c0293bf62db" providerId="AD" clId="Web-{FA92C16D-DD9E-43DB-9D27-2891B73F74D0}" dt="2022-01-24T22:39:36.182" v="481" actId="20577"/>
          <ac:spMkLst>
            <pc:docMk/>
            <pc:sldMk cId="3882813436" sldId="256"/>
            <ac:spMk id="3" creationId="{0A226860-FD19-4C32-B612-71866314E36E}"/>
          </ac:spMkLst>
        </pc:spChg>
      </pc:sldChg>
      <pc:sldChg chg="modSp">
        <pc:chgData name="Lundsgaard, Yolanda M." userId="S::yleeha@lsuhsc.edu::1c45dd09-112d-4655-bd36-6c0293bf62db" providerId="AD" clId="Web-{FA92C16D-DD9E-43DB-9D27-2891B73F74D0}" dt="2022-01-24T22:26:16.255" v="116" actId="20577"/>
        <pc:sldMkLst>
          <pc:docMk/>
          <pc:sldMk cId="2288350557" sldId="265"/>
        </pc:sldMkLst>
        <pc:spChg chg="mod">
          <ac:chgData name="Lundsgaard, Yolanda M." userId="S::yleeha@lsuhsc.edu::1c45dd09-112d-4655-bd36-6c0293bf62db" providerId="AD" clId="Web-{FA92C16D-DD9E-43DB-9D27-2891B73F74D0}" dt="2022-01-24T22:26:16.255" v="116" actId="20577"/>
          <ac:spMkLst>
            <pc:docMk/>
            <pc:sldMk cId="2288350557" sldId="265"/>
            <ac:spMk id="3" creationId="{678725C9-BA85-4685-B3B6-86A00D69667C}"/>
          </ac:spMkLst>
        </pc:spChg>
      </pc:sldChg>
      <pc:sldChg chg="modSp new">
        <pc:chgData name="Lundsgaard, Yolanda M." userId="S::yleeha@lsuhsc.edu::1c45dd09-112d-4655-bd36-6c0293bf62db" providerId="AD" clId="Web-{FA92C16D-DD9E-43DB-9D27-2891B73F74D0}" dt="2022-01-24T22:37:37.163" v="468" actId="20577"/>
        <pc:sldMkLst>
          <pc:docMk/>
          <pc:sldMk cId="3622398401" sldId="279"/>
        </pc:sldMkLst>
        <pc:spChg chg="mod">
          <ac:chgData name="Lundsgaard, Yolanda M." userId="S::yleeha@lsuhsc.edu::1c45dd09-112d-4655-bd36-6c0293bf62db" providerId="AD" clId="Web-{FA92C16D-DD9E-43DB-9D27-2891B73F74D0}" dt="2022-01-24T22:37:37.163" v="468" actId="20577"/>
          <ac:spMkLst>
            <pc:docMk/>
            <pc:sldMk cId="3622398401" sldId="279"/>
            <ac:spMk id="2" creationId="{1AF299E2-60BA-47A4-9CB5-D6E8E508A04D}"/>
          </ac:spMkLst>
        </pc:spChg>
        <pc:spChg chg="mod">
          <ac:chgData name="Lundsgaard, Yolanda M." userId="S::yleeha@lsuhsc.edu::1c45dd09-112d-4655-bd36-6c0293bf62db" providerId="AD" clId="Web-{FA92C16D-DD9E-43DB-9D27-2891B73F74D0}" dt="2022-01-24T22:37:31.991" v="467" actId="20577"/>
          <ac:spMkLst>
            <pc:docMk/>
            <pc:sldMk cId="3622398401" sldId="279"/>
            <ac:spMk id="3" creationId="{40046F74-8F4E-481D-A50D-924E8F90C78E}"/>
          </ac:spMkLst>
        </pc:spChg>
      </pc:sldChg>
    </pc:docChg>
  </pc:docChgLst>
  <pc:docChgLst>
    <pc:chgData name="Callac, Christopher A." userId="S::ccalla@lsuhsc.edu::ae30526b-544b-48f7-9fa3-422a6ece35e3" providerId="AD" clId="Web-{1DF00D85-3F9C-4F09-8450-8890B4DE3A3F}"/>
    <pc:docChg chg="addSld modSld">
      <pc:chgData name="Callac, Christopher A." userId="S::ccalla@lsuhsc.edu::ae30526b-544b-48f7-9fa3-422a6ece35e3" providerId="AD" clId="Web-{1DF00D85-3F9C-4F09-8450-8890B4DE3A3F}" dt="2022-01-24T21:57:27.414" v="457" actId="20577"/>
      <pc:docMkLst>
        <pc:docMk/>
      </pc:docMkLst>
      <pc:sldChg chg="modSp new">
        <pc:chgData name="Callac, Christopher A." userId="S::ccalla@lsuhsc.edu::ae30526b-544b-48f7-9fa3-422a6ece35e3" providerId="AD" clId="Web-{1DF00D85-3F9C-4F09-8450-8890B4DE3A3F}" dt="2022-01-24T21:57:27.414" v="457" actId="20577"/>
        <pc:sldMkLst>
          <pc:docMk/>
          <pc:sldMk cId="4121436600" sldId="276"/>
        </pc:sldMkLst>
        <pc:spChg chg="mod">
          <ac:chgData name="Callac, Christopher A." userId="S::ccalla@lsuhsc.edu::ae30526b-544b-48f7-9fa3-422a6ece35e3" providerId="AD" clId="Web-{1DF00D85-3F9C-4F09-8450-8890B4DE3A3F}" dt="2022-01-24T21:49:19.980" v="7" actId="20577"/>
          <ac:spMkLst>
            <pc:docMk/>
            <pc:sldMk cId="4121436600" sldId="276"/>
            <ac:spMk id="2" creationId="{173F5F0E-853C-433F-9957-149728BE1B36}"/>
          </ac:spMkLst>
        </pc:spChg>
        <pc:spChg chg="mod">
          <ac:chgData name="Callac, Christopher A." userId="S::ccalla@lsuhsc.edu::ae30526b-544b-48f7-9fa3-422a6ece35e3" providerId="AD" clId="Web-{1DF00D85-3F9C-4F09-8450-8890B4DE3A3F}" dt="2022-01-24T21:57:27.414" v="457" actId="20577"/>
          <ac:spMkLst>
            <pc:docMk/>
            <pc:sldMk cId="4121436600" sldId="276"/>
            <ac:spMk id="3" creationId="{156661AA-3F1C-44BB-9AFA-585ED171DC2B}"/>
          </ac:spMkLst>
        </pc:spChg>
      </pc:sldChg>
    </pc:docChg>
  </pc:docChgLst>
  <pc:docChgLst>
    <pc:chgData clId="Web-{1A4CACC7-350E-4FB4-B423-615DFEDEB0D2}"/>
    <pc:docChg chg="modSld">
      <pc:chgData name="" userId="" providerId="" clId="Web-{1A4CACC7-350E-4FB4-B423-615DFEDEB0D2}" dt="2022-01-21T20:42:08.583" v="3" actId="20577"/>
      <pc:docMkLst>
        <pc:docMk/>
      </pc:docMkLst>
      <pc:sldChg chg="modSp">
        <pc:chgData name="" userId="" providerId="" clId="Web-{1A4CACC7-350E-4FB4-B423-615DFEDEB0D2}" dt="2022-01-21T20:42:08.583" v="3" actId="20577"/>
        <pc:sldMkLst>
          <pc:docMk/>
          <pc:sldMk cId="3882813436" sldId="256"/>
        </pc:sldMkLst>
        <pc:spChg chg="mod">
          <ac:chgData name="" userId="" providerId="" clId="Web-{1A4CACC7-350E-4FB4-B423-615DFEDEB0D2}" dt="2022-01-21T20:42:08.583" v="3" actId="20577"/>
          <ac:spMkLst>
            <pc:docMk/>
            <pc:sldMk cId="3882813436" sldId="256"/>
            <ac:spMk id="3" creationId="{0A226860-FD19-4C32-B612-71866314E36E}"/>
          </ac:spMkLst>
        </pc:spChg>
      </pc:sldChg>
    </pc:docChg>
  </pc:docChgLst>
  <pc:docChgLst>
    <pc:chgData name="Lundsgaard, Yolanda M." userId="S::yleeha@lsuhsc.edu::1c45dd09-112d-4655-bd36-6c0293bf62db" providerId="AD" clId="Web-{5C78FA7E-0671-4AB3-86BD-D16358FED52B}"/>
    <pc:docChg chg="addSld modSld">
      <pc:chgData name="Lundsgaard, Yolanda M." userId="S::yleeha@lsuhsc.edu::1c45dd09-112d-4655-bd36-6c0293bf62db" providerId="AD" clId="Web-{5C78FA7E-0671-4AB3-86BD-D16358FED52B}" dt="2022-01-21T20:37:42.647" v="1242" actId="20577"/>
      <pc:docMkLst>
        <pc:docMk/>
      </pc:docMkLst>
      <pc:sldChg chg="modSp">
        <pc:chgData name="Lundsgaard, Yolanda M." userId="S::yleeha@lsuhsc.edu::1c45dd09-112d-4655-bd36-6c0293bf62db" providerId="AD" clId="Web-{5C78FA7E-0671-4AB3-86BD-D16358FED52B}" dt="2022-01-21T20:34:25.890" v="1229" actId="20577"/>
        <pc:sldMkLst>
          <pc:docMk/>
          <pc:sldMk cId="2610210287" sldId="263"/>
        </pc:sldMkLst>
        <pc:spChg chg="mod">
          <ac:chgData name="Lundsgaard, Yolanda M." userId="S::yleeha@lsuhsc.edu::1c45dd09-112d-4655-bd36-6c0293bf62db" providerId="AD" clId="Web-{5C78FA7E-0671-4AB3-86BD-D16358FED52B}" dt="2022-01-21T20:34:25.890" v="1229" actId="20577"/>
          <ac:spMkLst>
            <pc:docMk/>
            <pc:sldMk cId="2610210287" sldId="263"/>
            <ac:spMk id="2" creationId="{ABA101C3-1553-4693-945C-F78B1B796732}"/>
          </ac:spMkLst>
        </pc:spChg>
        <pc:spChg chg="mod">
          <ac:chgData name="Lundsgaard, Yolanda M." userId="S::yleeha@lsuhsc.edu::1c45dd09-112d-4655-bd36-6c0293bf62db" providerId="AD" clId="Web-{5C78FA7E-0671-4AB3-86BD-D16358FED52B}" dt="2022-01-21T19:37:57.358" v="316" actId="20577"/>
          <ac:spMkLst>
            <pc:docMk/>
            <pc:sldMk cId="2610210287" sldId="263"/>
            <ac:spMk id="3" creationId="{F5F2EE48-A0ED-4C36-A5EC-4EED7F85ADFE}"/>
          </ac:spMkLst>
        </pc:spChg>
      </pc:sldChg>
      <pc:sldChg chg="modSp">
        <pc:chgData name="Lundsgaard, Yolanda M." userId="S::yleeha@lsuhsc.edu::1c45dd09-112d-4655-bd36-6c0293bf62db" providerId="AD" clId="Web-{5C78FA7E-0671-4AB3-86BD-D16358FED52B}" dt="2022-01-21T20:34:14.608" v="1228" actId="20577"/>
        <pc:sldMkLst>
          <pc:docMk/>
          <pc:sldMk cId="1957271797" sldId="264"/>
        </pc:sldMkLst>
        <pc:spChg chg="mod">
          <ac:chgData name="Lundsgaard, Yolanda M." userId="S::yleeha@lsuhsc.edu::1c45dd09-112d-4655-bd36-6c0293bf62db" providerId="AD" clId="Web-{5C78FA7E-0671-4AB3-86BD-D16358FED52B}" dt="2022-01-21T20:34:14.608" v="1228" actId="20577"/>
          <ac:spMkLst>
            <pc:docMk/>
            <pc:sldMk cId="1957271797" sldId="264"/>
            <ac:spMk id="2" creationId="{AD531980-82F8-4E6C-94A3-00EDC84A02A4}"/>
          </ac:spMkLst>
        </pc:spChg>
        <pc:spChg chg="mod">
          <ac:chgData name="Lundsgaard, Yolanda M." userId="S::yleeha@lsuhsc.edu::1c45dd09-112d-4655-bd36-6c0293bf62db" providerId="AD" clId="Web-{5C78FA7E-0671-4AB3-86BD-D16358FED52B}" dt="2022-01-21T19:43:00.335" v="530" actId="14100"/>
          <ac:spMkLst>
            <pc:docMk/>
            <pc:sldMk cId="1957271797" sldId="264"/>
            <ac:spMk id="3" creationId="{861A5F0B-58C2-44BC-B2E3-75F22C16EE8B}"/>
          </ac:spMkLst>
        </pc:spChg>
      </pc:sldChg>
      <pc:sldChg chg="modSp">
        <pc:chgData name="Lundsgaard, Yolanda M." userId="S::yleeha@lsuhsc.edu::1c45dd09-112d-4655-bd36-6c0293bf62db" providerId="AD" clId="Web-{5C78FA7E-0671-4AB3-86BD-D16358FED52B}" dt="2022-01-21T20:34:07.405" v="1227" actId="20577"/>
        <pc:sldMkLst>
          <pc:docMk/>
          <pc:sldMk cId="2288350557" sldId="265"/>
        </pc:sldMkLst>
        <pc:spChg chg="mod">
          <ac:chgData name="Lundsgaard, Yolanda M." userId="S::yleeha@lsuhsc.edu::1c45dd09-112d-4655-bd36-6c0293bf62db" providerId="AD" clId="Web-{5C78FA7E-0671-4AB3-86BD-D16358FED52B}" dt="2022-01-21T20:34:07.405" v="1227" actId="20577"/>
          <ac:spMkLst>
            <pc:docMk/>
            <pc:sldMk cId="2288350557" sldId="265"/>
            <ac:spMk id="2" creationId="{3AD21F85-C5E8-4C03-82CA-331521912A04}"/>
          </ac:spMkLst>
        </pc:spChg>
        <pc:spChg chg="mod">
          <ac:chgData name="Lundsgaard, Yolanda M." userId="S::yleeha@lsuhsc.edu::1c45dd09-112d-4655-bd36-6c0293bf62db" providerId="AD" clId="Web-{5C78FA7E-0671-4AB3-86BD-D16358FED52B}" dt="2022-01-21T20:00:36.910" v="873" actId="20577"/>
          <ac:spMkLst>
            <pc:docMk/>
            <pc:sldMk cId="2288350557" sldId="265"/>
            <ac:spMk id="3" creationId="{678725C9-BA85-4685-B3B6-86A00D69667C}"/>
          </ac:spMkLst>
        </pc:spChg>
      </pc:sldChg>
      <pc:sldChg chg="modSp new">
        <pc:chgData name="Lundsgaard, Yolanda M." userId="S::yleeha@lsuhsc.edu::1c45dd09-112d-4655-bd36-6c0293bf62db" providerId="AD" clId="Web-{5C78FA7E-0671-4AB3-86BD-D16358FED52B}" dt="2022-01-21T20:35:06.516" v="1235" actId="20577"/>
        <pc:sldMkLst>
          <pc:docMk/>
          <pc:sldMk cId="2961722730" sldId="266"/>
        </pc:sldMkLst>
        <pc:spChg chg="mod">
          <ac:chgData name="Lundsgaard, Yolanda M." userId="S::yleeha@lsuhsc.edu::1c45dd09-112d-4655-bd36-6c0293bf62db" providerId="AD" clId="Web-{5C78FA7E-0671-4AB3-86BD-D16358FED52B}" dt="2022-01-21T20:01:17.958" v="891" actId="20577"/>
          <ac:spMkLst>
            <pc:docMk/>
            <pc:sldMk cId="2961722730" sldId="266"/>
            <ac:spMk id="2" creationId="{FD81BA2B-3FEC-4AA8-94CD-76BC91CE3D83}"/>
          </ac:spMkLst>
        </pc:spChg>
        <pc:spChg chg="mod">
          <ac:chgData name="Lundsgaard, Yolanda M." userId="S::yleeha@lsuhsc.edu::1c45dd09-112d-4655-bd36-6c0293bf62db" providerId="AD" clId="Web-{5C78FA7E-0671-4AB3-86BD-D16358FED52B}" dt="2022-01-21T20:35:06.516" v="1235" actId="20577"/>
          <ac:spMkLst>
            <pc:docMk/>
            <pc:sldMk cId="2961722730" sldId="266"/>
            <ac:spMk id="3" creationId="{41E257AB-110E-487E-92C8-0B650579DD5F}"/>
          </ac:spMkLst>
        </pc:spChg>
      </pc:sldChg>
      <pc:sldChg chg="modSp new">
        <pc:chgData name="Lundsgaard, Yolanda M." userId="S::yleeha@lsuhsc.edu::1c45dd09-112d-4655-bd36-6c0293bf62db" providerId="AD" clId="Web-{5C78FA7E-0671-4AB3-86BD-D16358FED52B}" dt="2022-01-21T20:37:42.647" v="1242" actId="20577"/>
        <pc:sldMkLst>
          <pc:docMk/>
          <pc:sldMk cId="4064042651" sldId="267"/>
        </pc:sldMkLst>
        <pc:spChg chg="mod">
          <ac:chgData name="Lundsgaard, Yolanda M." userId="S::yleeha@lsuhsc.edu::1c45dd09-112d-4655-bd36-6c0293bf62db" providerId="AD" clId="Web-{5C78FA7E-0671-4AB3-86BD-D16358FED52B}" dt="2022-01-21T20:37:42.647" v="1242" actId="20577"/>
          <ac:spMkLst>
            <pc:docMk/>
            <pc:sldMk cId="4064042651" sldId="267"/>
            <ac:spMk id="2" creationId="{5F6CC36D-802C-468D-9867-A7312A6875D6}"/>
          </ac:spMkLst>
        </pc:spChg>
        <pc:spChg chg="mod">
          <ac:chgData name="Lundsgaard, Yolanda M." userId="S::yleeha@lsuhsc.edu::1c45dd09-112d-4655-bd36-6c0293bf62db" providerId="AD" clId="Web-{5C78FA7E-0671-4AB3-86BD-D16358FED52B}" dt="2022-01-21T20:34:04.233" v="1226" actId="20577"/>
          <ac:spMkLst>
            <pc:docMk/>
            <pc:sldMk cId="4064042651" sldId="267"/>
            <ac:spMk id="3" creationId="{AFDE219B-B672-40C3-9B3D-C11348C411BF}"/>
          </ac:spMkLst>
        </pc:spChg>
      </pc:sldChg>
    </pc:docChg>
  </pc:docChgLst>
  <pc:docChgLst>
    <pc:chgData name="Cain, Julie" userId="S::jcain2@lsuhsc.edu::7031a6ef-8aea-406a-920b-c69685458425" providerId="AD" clId="Web-{1F4B6656-1501-4701-B855-F6108F514A43}"/>
    <pc:docChg chg="addSld modSld">
      <pc:chgData name="Cain, Julie" userId="S::jcain2@lsuhsc.edu::7031a6ef-8aea-406a-920b-c69685458425" providerId="AD" clId="Web-{1F4B6656-1501-4701-B855-F6108F514A43}" dt="2022-01-24T16:33:05.683" v="296"/>
      <pc:docMkLst>
        <pc:docMk/>
      </pc:docMkLst>
      <pc:sldChg chg="addSp delSp modSp mod modTransition modClrScheme chgLayout">
        <pc:chgData name="Cain, Julie" userId="S::jcain2@lsuhsc.edu::7031a6ef-8aea-406a-920b-c69685458425" providerId="AD" clId="Web-{1F4B6656-1501-4701-B855-F6108F514A43}" dt="2022-01-24T16:33:05.683" v="296"/>
        <pc:sldMkLst>
          <pc:docMk/>
          <pc:sldMk cId="2733414851" sldId="271"/>
        </pc:sldMkLst>
        <pc:spChg chg="mod">
          <ac:chgData name="Cain, Julie" userId="S::jcain2@lsuhsc.edu::7031a6ef-8aea-406a-920b-c69685458425" providerId="AD" clId="Web-{1F4B6656-1501-4701-B855-F6108F514A43}" dt="2022-01-24T16:10:55.104" v="10"/>
          <ac:spMkLst>
            <pc:docMk/>
            <pc:sldMk cId="2733414851" sldId="271"/>
            <ac:spMk id="2" creationId="{76F2F66F-509E-41E9-B174-7C8ACE23F949}"/>
          </ac:spMkLst>
        </pc:spChg>
        <pc:spChg chg="add del mod">
          <ac:chgData name="Cain, Julie" userId="S::jcain2@lsuhsc.edu::7031a6ef-8aea-406a-920b-c69685458425" providerId="AD" clId="Web-{1F4B6656-1501-4701-B855-F6108F514A43}" dt="2022-01-24T16:10:45.854" v="8"/>
          <ac:spMkLst>
            <pc:docMk/>
            <pc:sldMk cId="2733414851" sldId="271"/>
            <ac:spMk id="5" creationId="{BA2FEF9D-222A-4494-908C-39557C98C59B}"/>
          </ac:spMkLst>
        </pc:spChg>
        <pc:spChg chg="add del mod">
          <ac:chgData name="Cain, Julie" userId="S::jcain2@lsuhsc.edu::7031a6ef-8aea-406a-920b-c69685458425" providerId="AD" clId="Web-{1F4B6656-1501-4701-B855-F6108F514A43}" dt="2022-01-24T16:07:17.709" v="6"/>
          <ac:spMkLst>
            <pc:docMk/>
            <pc:sldMk cId="2733414851" sldId="271"/>
            <ac:spMk id="7" creationId="{24696AD9-7438-4809-9C3B-F25617B7CD4E}"/>
          </ac:spMkLst>
        </pc:spChg>
        <pc:spChg chg="add del mod">
          <ac:chgData name="Cain, Julie" userId="S::jcain2@lsuhsc.edu::7031a6ef-8aea-406a-920b-c69685458425" providerId="AD" clId="Web-{1F4B6656-1501-4701-B855-F6108F514A43}" dt="2022-01-24T16:10:58.667" v="13"/>
          <ac:spMkLst>
            <pc:docMk/>
            <pc:sldMk cId="2733414851" sldId="271"/>
            <ac:spMk id="9" creationId="{51C3CE41-619F-4C10-B27E-A44B19E07BCB}"/>
          </ac:spMkLst>
        </pc:spChg>
        <pc:spChg chg="add mod">
          <ac:chgData name="Cain, Julie" userId="S::jcain2@lsuhsc.edu::7031a6ef-8aea-406a-920b-c69685458425" providerId="AD" clId="Web-{1F4B6656-1501-4701-B855-F6108F514A43}" dt="2022-01-24T16:25:50.095" v="272" actId="20577"/>
          <ac:spMkLst>
            <pc:docMk/>
            <pc:sldMk cId="2733414851" sldId="271"/>
            <ac:spMk id="11" creationId="{3EF03A1E-0734-4199-9AEA-870E166A444C}"/>
          </ac:spMkLst>
        </pc:spChg>
        <pc:spChg chg="add del">
          <ac:chgData name="Cain, Julie" userId="S::jcain2@lsuhsc.edu::7031a6ef-8aea-406a-920b-c69685458425" providerId="AD" clId="Web-{1F4B6656-1501-4701-B855-F6108F514A43}" dt="2022-01-24T16:10:58.667" v="12"/>
          <ac:spMkLst>
            <pc:docMk/>
            <pc:sldMk cId="2733414851" sldId="271"/>
            <ac:spMk id="14" creationId="{C7B1265C-ACB7-421E-BAD2-F4C2E013929A}"/>
          </ac:spMkLst>
        </pc:spChg>
        <pc:picChg chg="add mod ord">
          <ac:chgData name="Cain, Julie" userId="S::jcain2@lsuhsc.edu::7031a6ef-8aea-406a-920b-c69685458425" providerId="AD" clId="Web-{1F4B6656-1501-4701-B855-F6108F514A43}" dt="2022-01-24T16:10:58.667" v="13"/>
          <ac:picMkLst>
            <pc:docMk/>
            <pc:sldMk cId="2733414851" sldId="271"/>
            <ac:picMk id="3" creationId="{E5CD9389-9F5B-41DC-A334-96C30652EF6B}"/>
          </ac:picMkLst>
        </pc:picChg>
        <pc:picChg chg="add del">
          <ac:chgData name="Cain, Julie" userId="S::jcain2@lsuhsc.edu::7031a6ef-8aea-406a-920b-c69685458425" providerId="AD" clId="Web-{1F4B6656-1501-4701-B855-F6108F514A43}" dt="2022-01-24T16:07:07.599" v="4"/>
          <ac:picMkLst>
            <pc:docMk/>
            <pc:sldMk cId="2733414851" sldId="271"/>
            <ac:picMk id="4" creationId="{BA4071CD-9AE2-4F73-91D4-900B9B59E299}"/>
          </ac:picMkLst>
        </pc:picChg>
      </pc:sldChg>
      <pc:sldChg chg="addSp delSp modSp new">
        <pc:chgData name="Cain, Julie" userId="S::jcain2@lsuhsc.edu::7031a6ef-8aea-406a-920b-c69685458425" providerId="AD" clId="Web-{1F4B6656-1501-4701-B855-F6108F514A43}" dt="2022-01-24T16:27:13.097" v="289" actId="14100"/>
        <pc:sldMkLst>
          <pc:docMk/>
          <pc:sldMk cId="868263917" sldId="274"/>
        </pc:sldMkLst>
        <pc:spChg chg="del">
          <ac:chgData name="Cain, Julie" userId="S::jcain2@lsuhsc.edu::7031a6ef-8aea-406a-920b-c69685458425" providerId="AD" clId="Web-{1F4B6656-1501-4701-B855-F6108F514A43}" dt="2022-01-24T16:13:12.014" v="16"/>
          <ac:spMkLst>
            <pc:docMk/>
            <pc:sldMk cId="868263917" sldId="274"/>
            <ac:spMk id="2" creationId="{99ADDCE3-4907-4DCC-AFBC-DD33D77B4C85}"/>
          </ac:spMkLst>
        </pc:spChg>
        <pc:spChg chg="del">
          <ac:chgData name="Cain, Julie" userId="S::jcain2@lsuhsc.edu::7031a6ef-8aea-406a-920b-c69685458425" providerId="AD" clId="Web-{1F4B6656-1501-4701-B855-F6108F514A43}" dt="2022-01-24T16:13:00.029" v="15"/>
          <ac:spMkLst>
            <pc:docMk/>
            <pc:sldMk cId="868263917" sldId="274"/>
            <ac:spMk id="3" creationId="{379B8C23-5140-4ED0-BCD9-FF1BBA65C48F}"/>
          </ac:spMkLst>
        </pc:spChg>
        <pc:spChg chg="del">
          <ac:chgData name="Cain, Julie" userId="S::jcain2@lsuhsc.edu::7031a6ef-8aea-406a-920b-c69685458425" providerId="AD" clId="Web-{1F4B6656-1501-4701-B855-F6108F514A43}" dt="2022-01-24T16:13:12.014" v="16"/>
          <ac:spMkLst>
            <pc:docMk/>
            <pc:sldMk cId="868263917" sldId="274"/>
            <ac:spMk id="4" creationId="{35A7E819-97F0-4342-AEFE-C92EFFF5DBD0}"/>
          </ac:spMkLst>
        </pc:spChg>
        <pc:spChg chg="add mod">
          <ac:chgData name="Cain, Julie" userId="S::jcain2@lsuhsc.edu::7031a6ef-8aea-406a-920b-c69685458425" providerId="AD" clId="Web-{1F4B6656-1501-4701-B855-F6108F514A43}" dt="2022-01-24T16:13:42.452" v="23" actId="20577"/>
          <ac:spMkLst>
            <pc:docMk/>
            <pc:sldMk cId="868263917" sldId="274"/>
            <ac:spMk id="10" creationId="{7AC0C3A0-ED08-41A0-9CB5-95F17CFCA8A2}"/>
          </ac:spMkLst>
        </pc:spChg>
        <pc:spChg chg="add mod">
          <ac:chgData name="Cain, Julie" userId="S::jcain2@lsuhsc.edu::7031a6ef-8aea-406a-920b-c69685458425" providerId="AD" clId="Web-{1F4B6656-1501-4701-B855-F6108F514A43}" dt="2022-01-24T16:27:13.097" v="289" actId="14100"/>
          <ac:spMkLst>
            <pc:docMk/>
            <pc:sldMk cId="868263917" sldId="274"/>
            <ac:spMk id="12" creationId="{E3FEFB1F-445E-4093-A8D9-CB6326A3E52C}"/>
          </ac:spMkLst>
        </pc:spChg>
        <pc:picChg chg="add mod ord">
          <ac:chgData name="Cain, Julie" userId="S::jcain2@lsuhsc.edu::7031a6ef-8aea-406a-920b-c69685458425" providerId="AD" clId="Web-{1F4B6656-1501-4701-B855-F6108F514A43}" dt="2022-01-24T16:13:12.014" v="16"/>
          <ac:picMkLst>
            <pc:docMk/>
            <pc:sldMk cId="868263917" sldId="274"/>
            <ac:picMk id="5" creationId="{39D8D1FC-E7ED-4FF1-A05F-4907E8C4138D}"/>
          </ac:picMkLst>
        </pc:picChg>
      </pc:sldChg>
    </pc:docChg>
  </pc:docChgLst>
  <pc:docChgLst>
    <pc:chgData name="Lundsgaard, Yolanda M." userId="S::yleeha@lsuhsc.edu::1c45dd09-112d-4655-bd36-6c0293bf62db" providerId="AD" clId="Web-{23E72631-3737-4744-B137-92F4F34D3053}"/>
    <pc:docChg chg="modSld">
      <pc:chgData name="Lundsgaard, Yolanda M." userId="S::yleeha@lsuhsc.edu::1c45dd09-112d-4655-bd36-6c0293bf62db" providerId="AD" clId="Web-{23E72631-3737-4744-B137-92F4F34D3053}" dt="2022-01-21T20:57:58.877" v="5" actId="20577"/>
      <pc:docMkLst>
        <pc:docMk/>
      </pc:docMkLst>
      <pc:sldChg chg="modSp">
        <pc:chgData name="Lundsgaard, Yolanda M." userId="S::yleeha@lsuhsc.edu::1c45dd09-112d-4655-bd36-6c0293bf62db" providerId="AD" clId="Web-{23E72631-3737-4744-B137-92F4F34D3053}" dt="2022-01-21T20:56:21.734" v="1" actId="20577"/>
        <pc:sldMkLst>
          <pc:docMk/>
          <pc:sldMk cId="2610210287" sldId="263"/>
        </pc:sldMkLst>
        <pc:spChg chg="mod">
          <ac:chgData name="Lundsgaard, Yolanda M." userId="S::yleeha@lsuhsc.edu::1c45dd09-112d-4655-bd36-6c0293bf62db" providerId="AD" clId="Web-{23E72631-3737-4744-B137-92F4F34D3053}" dt="2022-01-21T20:56:21.734" v="1" actId="20577"/>
          <ac:spMkLst>
            <pc:docMk/>
            <pc:sldMk cId="2610210287" sldId="263"/>
            <ac:spMk id="3" creationId="{F5F2EE48-A0ED-4C36-A5EC-4EED7F85ADFE}"/>
          </ac:spMkLst>
        </pc:spChg>
      </pc:sldChg>
      <pc:sldChg chg="modSp">
        <pc:chgData name="Lundsgaard, Yolanda M." userId="S::yleeha@lsuhsc.edu::1c45dd09-112d-4655-bd36-6c0293bf62db" providerId="AD" clId="Web-{23E72631-3737-4744-B137-92F4F34D3053}" dt="2022-01-21T20:57:58.877" v="5" actId="20577"/>
        <pc:sldMkLst>
          <pc:docMk/>
          <pc:sldMk cId="4064042651" sldId="267"/>
        </pc:sldMkLst>
        <pc:spChg chg="mod">
          <ac:chgData name="Lundsgaard, Yolanda M." userId="S::yleeha@lsuhsc.edu::1c45dd09-112d-4655-bd36-6c0293bf62db" providerId="AD" clId="Web-{23E72631-3737-4744-B137-92F4F34D3053}" dt="2022-01-21T20:57:58.877" v="5" actId="20577"/>
          <ac:spMkLst>
            <pc:docMk/>
            <pc:sldMk cId="4064042651" sldId="267"/>
            <ac:spMk id="3" creationId="{AFDE219B-B672-40C3-9B3D-C11348C411BF}"/>
          </ac:spMkLst>
        </pc:spChg>
      </pc:sldChg>
    </pc:docChg>
  </pc:docChgLst>
  <pc:docChgLst>
    <pc:chgData name="Lincoln, Treva E." userId="S::tlinco@lsuhsc.edu::cb770d70-1783-4dd9-a92e-b13f9f754538" providerId="AD" clId="Web-{7BD5D6FF-A517-4038-A894-43E0A4912F47}"/>
    <pc:docChg chg="delSld modSld">
      <pc:chgData name="Lincoln, Treva E." userId="S::tlinco@lsuhsc.edu::cb770d70-1783-4dd9-a92e-b13f9f754538" providerId="AD" clId="Web-{7BD5D6FF-A517-4038-A894-43E0A4912F47}" dt="2022-01-25T14:36:45.748" v="29" actId="20577"/>
      <pc:docMkLst>
        <pc:docMk/>
      </pc:docMkLst>
      <pc:sldChg chg="modSp">
        <pc:chgData name="Lincoln, Treva E." userId="S::tlinco@lsuhsc.edu::cb770d70-1783-4dd9-a92e-b13f9f754538" providerId="AD" clId="Web-{7BD5D6FF-A517-4038-A894-43E0A4912F47}" dt="2022-01-25T14:36:45.748" v="29" actId="20577"/>
        <pc:sldMkLst>
          <pc:docMk/>
          <pc:sldMk cId="4081253551" sldId="273"/>
        </pc:sldMkLst>
        <pc:spChg chg="mod">
          <ac:chgData name="Lincoln, Treva E." userId="S::tlinco@lsuhsc.edu::cb770d70-1783-4dd9-a92e-b13f9f754538" providerId="AD" clId="Web-{7BD5D6FF-A517-4038-A894-43E0A4912F47}" dt="2022-01-25T14:36:45.748" v="29" actId="20577"/>
          <ac:spMkLst>
            <pc:docMk/>
            <pc:sldMk cId="4081253551" sldId="273"/>
            <ac:spMk id="3" creationId="{9BB2A84F-D719-4A88-ACFA-85131BBB541C}"/>
          </ac:spMkLst>
        </pc:spChg>
      </pc:sldChg>
      <pc:sldChg chg="del">
        <pc:chgData name="Lincoln, Treva E." userId="S::tlinco@lsuhsc.edu::cb770d70-1783-4dd9-a92e-b13f9f754538" providerId="AD" clId="Web-{7BD5D6FF-A517-4038-A894-43E0A4912F47}" dt="2022-01-25T14:33:03.038" v="0"/>
        <pc:sldMkLst>
          <pc:docMk/>
          <pc:sldMk cId="2344327160" sldId="275"/>
        </pc:sldMkLst>
      </pc:sldChg>
    </pc:docChg>
  </pc:docChgLst>
  <pc:docChgLst>
    <pc:chgData name="Callac, Christopher A." userId="S::ccalla@lsuhsc.edu::ae30526b-544b-48f7-9fa3-422a6ece35e3" providerId="AD" clId="Web-{44BFB1FE-D796-4376-852F-2CCEC0565995}"/>
    <pc:docChg chg="modSld">
      <pc:chgData name="Callac, Christopher A." userId="S::ccalla@lsuhsc.edu::ae30526b-544b-48f7-9fa3-422a6ece35e3" providerId="AD" clId="Web-{44BFB1FE-D796-4376-852F-2CCEC0565995}" dt="2022-01-24T22:01:24.171" v="1" actId="20577"/>
      <pc:docMkLst>
        <pc:docMk/>
      </pc:docMkLst>
      <pc:sldChg chg="modSp">
        <pc:chgData name="Callac, Christopher A." userId="S::ccalla@lsuhsc.edu::ae30526b-544b-48f7-9fa3-422a6ece35e3" providerId="AD" clId="Web-{44BFB1FE-D796-4376-852F-2CCEC0565995}" dt="2022-01-24T22:01:24.171" v="1" actId="20577"/>
        <pc:sldMkLst>
          <pc:docMk/>
          <pc:sldMk cId="4121436600" sldId="276"/>
        </pc:sldMkLst>
        <pc:spChg chg="mod">
          <ac:chgData name="Callac, Christopher A." userId="S::ccalla@lsuhsc.edu::ae30526b-544b-48f7-9fa3-422a6ece35e3" providerId="AD" clId="Web-{44BFB1FE-D796-4376-852F-2CCEC0565995}" dt="2022-01-24T22:01:24.171" v="1" actId="20577"/>
          <ac:spMkLst>
            <pc:docMk/>
            <pc:sldMk cId="4121436600" sldId="276"/>
            <ac:spMk id="3" creationId="{156661AA-3F1C-44BB-9AFA-585ED171DC2B}"/>
          </ac:spMkLst>
        </pc:spChg>
      </pc:sldChg>
    </pc:docChg>
  </pc:docChgLst>
  <pc:docChgLst>
    <pc:chgData name="Lundsgaard, Yolanda M." userId="S::yleeha@lsuhsc.edu::1c45dd09-112d-4655-bd36-6c0293bf62db" providerId="AD" clId="Web-{33D771F9-2632-4FF1-A217-53C0D40A1F32}"/>
    <pc:docChg chg="addSld modSld">
      <pc:chgData name="Lundsgaard, Yolanda M." userId="S::yleeha@lsuhsc.edu::1c45dd09-112d-4655-bd36-6c0293bf62db" providerId="AD" clId="Web-{33D771F9-2632-4FF1-A217-53C0D40A1F32}" dt="2022-01-21T22:56:53.502" v="483" actId="20577"/>
      <pc:docMkLst>
        <pc:docMk/>
      </pc:docMkLst>
      <pc:sldChg chg="modSp">
        <pc:chgData name="Lundsgaard, Yolanda M." userId="S::yleeha@lsuhsc.edu::1c45dd09-112d-4655-bd36-6c0293bf62db" providerId="AD" clId="Web-{33D771F9-2632-4FF1-A217-53C0D40A1F32}" dt="2022-01-21T22:56:53.502" v="483" actId="20577"/>
        <pc:sldMkLst>
          <pc:docMk/>
          <pc:sldMk cId="3882813436" sldId="256"/>
        </pc:sldMkLst>
        <pc:spChg chg="mod">
          <ac:chgData name="Lundsgaard, Yolanda M." userId="S::yleeha@lsuhsc.edu::1c45dd09-112d-4655-bd36-6c0293bf62db" providerId="AD" clId="Web-{33D771F9-2632-4FF1-A217-53C0D40A1F32}" dt="2022-01-21T22:56:53.502" v="483" actId="20577"/>
          <ac:spMkLst>
            <pc:docMk/>
            <pc:sldMk cId="3882813436" sldId="256"/>
            <ac:spMk id="3" creationId="{0A226860-FD19-4C32-B612-71866314E36E}"/>
          </ac:spMkLst>
        </pc:spChg>
      </pc:sldChg>
      <pc:sldChg chg="modSp new">
        <pc:chgData name="Lundsgaard, Yolanda M." userId="S::yleeha@lsuhsc.edu::1c45dd09-112d-4655-bd36-6c0293bf62db" providerId="AD" clId="Web-{33D771F9-2632-4FF1-A217-53C0D40A1F32}" dt="2022-01-21T22:55:59.189" v="460" actId="1076"/>
        <pc:sldMkLst>
          <pc:docMk/>
          <pc:sldMk cId="3321995764" sldId="268"/>
        </pc:sldMkLst>
        <pc:spChg chg="mod">
          <ac:chgData name="Lundsgaard, Yolanda M." userId="S::yleeha@lsuhsc.edu::1c45dd09-112d-4655-bd36-6c0293bf62db" providerId="AD" clId="Web-{33D771F9-2632-4FF1-A217-53C0D40A1F32}" dt="2022-01-21T22:44:23.735" v="287" actId="20577"/>
          <ac:spMkLst>
            <pc:docMk/>
            <pc:sldMk cId="3321995764" sldId="268"/>
            <ac:spMk id="2" creationId="{C310D986-5DD9-4753-8494-6993678D3142}"/>
          </ac:spMkLst>
        </pc:spChg>
        <pc:spChg chg="mod">
          <ac:chgData name="Lundsgaard, Yolanda M." userId="S::yleeha@lsuhsc.edu::1c45dd09-112d-4655-bd36-6c0293bf62db" providerId="AD" clId="Web-{33D771F9-2632-4FF1-A217-53C0D40A1F32}" dt="2022-01-21T22:55:59.189" v="460" actId="1076"/>
          <ac:spMkLst>
            <pc:docMk/>
            <pc:sldMk cId="3321995764" sldId="268"/>
            <ac:spMk id="3" creationId="{8428E053-0090-44AB-ACB5-7982FDD773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E530-CF5F-4660-A49D-1A4E59DE95B2}" type="datetimeFigureOut">
              <a:rPr lang="en-US"/>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EABC7-EF9F-4B18-A577-27E5197331F0}" type="slidenum">
              <a:rPr lang="en-US"/>
              <a:t>‹#›</a:t>
            </a:fld>
            <a:endParaRPr lang="en-US"/>
          </a:p>
        </p:txBody>
      </p:sp>
    </p:spTree>
    <p:extLst>
      <p:ext uri="{BB962C8B-B14F-4D97-AF65-F5344CB8AC3E}">
        <p14:creationId xmlns:p14="http://schemas.microsoft.com/office/powerpoint/2010/main" val="220924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6324601"/>
            <a:ext cx="2844800" cy="365125"/>
          </a:xfrm>
        </p:spPr>
        <p:txBody>
          <a:bodyPr/>
          <a:lstStyle/>
          <a:p>
            <a:fld id="{7E5B49D3-E3B8-4CC3-AEBB-C5777793C706}"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1943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6320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181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5154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B49D3-E3B8-4CC3-AEBB-C5777793C706}"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4876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B49D3-E3B8-4CC3-AEBB-C5777793C706}"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0732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B49D3-E3B8-4CC3-AEBB-C5777793C706}"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478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B49D3-E3B8-4CC3-AEBB-C5777793C706}"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9435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49D3-E3B8-4CC3-AEBB-C5777793C706}"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5143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7415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822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9D3-E3B8-4CC3-AEBB-C5777793C706}" type="datetimeFigureOut">
              <a:rPr lang="en-US" smtClean="0"/>
              <a:t>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2A9B-B33B-49CB-8140-010AC597ACB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101" y="5791200"/>
            <a:ext cx="2514598" cy="838200"/>
          </a:xfrm>
          <a:prstGeom prst="rect">
            <a:avLst/>
          </a:prstGeom>
        </p:spPr>
      </p:pic>
    </p:spTree>
    <p:extLst>
      <p:ext uri="{BB962C8B-B14F-4D97-AF65-F5344CB8AC3E}">
        <p14:creationId xmlns:p14="http://schemas.microsoft.com/office/powerpoint/2010/main" val="11119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sugme.atlassian.net/wiki/spaces/DIRECTORY/pages/2031664/GME+Resident+Files" TargetMode="External"/><Relationship Id="rId2" Type="http://schemas.openxmlformats.org/officeDocument/2006/relationships/hyperlink" Target="https://ome-ccalla-serv.master.lsuhsc.edu/gme_fi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sugme.atlassian.net/wiki/spaces/FORMDOCS/pages/11698563/Letter+of+Agreem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sugme.atlassian.net/wiki/spaces/ACGME/pages/26525780/PLA+Signator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suhsc.zoom.us/j/9613732734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dflock@lsuhs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school.lsuhsc.edu/medical_education/graduate/covid19/Page/1173323812" TargetMode="External"/><Relationship Id="rId2" Type="http://schemas.openxmlformats.org/officeDocument/2006/relationships/hyperlink" Target="https://911.lsuhsc.edu/coronavirus/selfreporting.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C16C-7E1D-49C7-8F1B-6A2489C2BD8E}"/>
              </a:ext>
            </a:extLst>
          </p:cNvPr>
          <p:cNvSpPr>
            <a:spLocks noGrp="1"/>
          </p:cNvSpPr>
          <p:nvPr>
            <p:ph type="ctrTitle"/>
          </p:nvPr>
        </p:nvSpPr>
        <p:spPr/>
        <p:txBody>
          <a:bodyPr/>
          <a:lstStyle/>
          <a:p>
            <a:r>
              <a:rPr lang="en-US">
                <a:cs typeface="Calibri"/>
              </a:rPr>
              <a:t>Coordinator Check In</a:t>
            </a:r>
            <a:endParaRPr lang="en-US"/>
          </a:p>
        </p:txBody>
      </p:sp>
      <p:sp>
        <p:nvSpPr>
          <p:cNvPr id="3" name="Subtitle 2">
            <a:extLst>
              <a:ext uri="{FF2B5EF4-FFF2-40B4-BE49-F238E27FC236}">
                <a16:creationId xmlns:a16="http://schemas.microsoft.com/office/drawing/2014/main" id="{0A226860-FD19-4C32-B612-71866314E36E}"/>
              </a:ext>
            </a:extLst>
          </p:cNvPr>
          <p:cNvSpPr>
            <a:spLocks noGrp="1"/>
          </p:cNvSpPr>
          <p:nvPr>
            <p:ph type="subTitle" idx="1"/>
          </p:nvPr>
        </p:nvSpPr>
        <p:spPr/>
        <p:txBody>
          <a:bodyPr vert="horz" lIns="91440" tIns="45720" rIns="91440" bIns="45720" rtlCol="0" anchor="t">
            <a:normAutofit fontScale="77500" lnSpcReduction="20000"/>
          </a:bodyPr>
          <a:lstStyle/>
          <a:p>
            <a:r>
              <a:rPr lang="en-US">
                <a:cs typeface="Calibri"/>
              </a:rPr>
              <a:t>January 25, 2022</a:t>
            </a:r>
          </a:p>
          <a:p>
            <a:r>
              <a:rPr lang="en-US">
                <a:cs typeface="Calibri"/>
              </a:rPr>
              <a:t>Residency Planning Day Feedback; LSBME Permit Renewal; NRMP &amp; ERAS, COVID Reporting-House Officers, Resident Scheduler; Documents in GME File; PLAs; Flu/Tdap; Other information</a:t>
            </a:r>
          </a:p>
        </p:txBody>
      </p:sp>
    </p:spTree>
    <p:extLst>
      <p:ext uri="{BB962C8B-B14F-4D97-AF65-F5344CB8AC3E}">
        <p14:creationId xmlns:p14="http://schemas.microsoft.com/office/powerpoint/2010/main" val="38828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Documents in GME Files</a:t>
            </a:r>
          </a:p>
        </p:txBody>
      </p:sp>
      <p:sp>
        <p:nvSpPr>
          <p:cNvPr id="3" name="Content Placeholder 2"/>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kern="1200">
                <a:solidFill>
                  <a:schemeClr val="tx1"/>
                </a:solidFill>
                <a:effectLst/>
                <a:latin typeface="+mn-lt"/>
                <a:ea typeface="+mn-ea"/>
                <a:cs typeface="+mn-cs"/>
              </a:rPr>
              <a:t>You can view a report of all documents which should be on file with GME to see what is missing</a:t>
            </a:r>
            <a:endParaRPr lang="en-US">
              <a:ea typeface="+mn-lt"/>
              <a:cs typeface="+mn-lt"/>
              <a:hlinkClick r:id="rId2"/>
            </a:endParaRPr>
          </a:p>
          <a:p>
            <a:r>
              <a:rPr lang="en-US">
                <a:ea typeface="+mn-lt"/>
                <a:cs typeface="+mn-lt"/>
                <a:hlinkClick r:id="rId2"/>
              </a:rPr>
              <a:t>https://ome-ccalla-serv.master.lsuhsc.edu/gme_files/</a:t>
            </a:r>
            <a:r>
              <a:rPr lang="en-US">
                <a:ea typeface="+mn-lt"/>
                <a:cs typeface="+mn-lt"/>
              </a:rPr>
              <a:t> </a:t>
            </a:r>
            <a:br>
              <a:rPr lang="en-US">
                <a:ea typeface="+mn-lt"/>
                <a:cs typeface="+mn-lt"/>
              </a:rPr>
            </a:br>
            <a:r>
              <a:rPr lang="en-US" sz="2000">
                <a:ea typeface="+mn-lt"/>
                <a:cs typeface="+mn-lt"/>
                <a:hlinkClick r:id="rId3"/>
              </a:rPr>
              <a:t>https://lsugme.atlassian.net/wiki/spaces/DIRECTORY/pages/2031664/GME+Resident+Files</a:t>
            </a:r>
          </a:p>
          <a:p>
            <a:pPr lvl="0"/>
            <a:r>
              <a:rPr lang="en-US"/>
              <a:t>Available on campus or through Citrix / VPN</a:t>
            </a:r>
          </a:p>
        </p:txBody>
      </p:sp>
    </p:spTree>
    <p:extLst>
      <p:ext uri="{BB962C8B-B14F-4D97-AF65-F5344CB8AC3E}">
        <p14:creationId xmlns:p14="http://schemas.microsoft.com/office/powerpoint/2010/main" val="267086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2C18-7728-47D9-BF70-58F2710CDE06}"/>
              </a:ext>
            </a:extLst>
          </p:cNvPr>
          <p:cNvSpPr>
            <a:spLocks noGrp="1"/>
          </p:cNvSpPr>
          <p:nvPr>
            <p:ph type="title"/>
          </p:nvPr>
        </p:nvSpPr>
        <p:spPr/>
        <p:txBody>
          <a:bodyPr/>
          <a:lstStyle/>
          <a:p>
            <a:r>
              <a:rPr lang="en-US">
                <a:cs typeface="Calibri"/>
              </a:rPr>
              <a:t>PLAs</a:t>
            </a:r>
            <a:endParaRPr lang="en-US"/>
          </a:p>
        </p:txBody>
      </p:sp>
      <p:sp>
        <p:nvSpPr>
          <p:cNvPr id="3" name="Content Placeholder 2">
            <a:extLst>
              <a:ext uri="{FF2B5EF4-FFF2-40B4-BE49-F238E27FC236}">
                <a16:creationId xmlns:a16="http://schemas.microsoft.com/office/drawing/2014/main" id="{6F88C9BB-9EE9-4394-BE62-A2206C0F539C}"/>
              </a:ext>
            </a:extLst>
          </p:cNvPr>
          <p:cNvSpPr>
            <a:spLocks noGrp="1"/>
          </p:cNvSpPr>
          <p:nvPr>
            <p:ph idx="1"/>
          </p:nvPr>
        </p:nvSpPr>
        <p:spPr>
          <a:xfrm>
            <a:off x="609600" y="1600201"/>
            <a:ext cx="11196144" cy="4525963"/>
          </a:xfrm>
        </p:spPr>
        <p:txBody>
          <a:bodyPr vert="horz" lIns="91440" tIns="45720" rIns="91440" bIns="45720" rtlCol="0" anchor="t">
            <a:normAutofit lnSpcReduction="10000"/>
          </a:bodyPr>
          <a:lstStyle/>
          <a:p>
            <a:r>
              <a:rPr lang="en-US">
                <a:cs typeface="Calibri"/>
              </a:rPr>
              <a:t>If you are aware that you have expired PLAs,  please begin the process of updating them. </a:t>
            </a:r>
          </a:p>
          <a:p>
            <a:r>
              <a:rPr lang="en-US" b="1">
                <a:cs typeface="Calibri"/>
              </a:rPr>
              <a:t>Digital signatures</a:t>
            </a:r>
            <a:r>
              <a:rPr lang="en-US">
                <a:cs typeface="Calibri"/>
              </a:rPr>
              <a:t> are allowed, however, digital is not the same as scanned or copied.</a:t>
            </a:r>
          </a:p>
          <a:p>
            <a:r>
              <a:rPr lang="en-US" b="1" u="sng">
                <a:solidFill>
                  <a:srgbClr val="FF0000"/>
                </a:solidFill>
                <a:cs typeface="Calibri"/>
              </a:rPr>
              <a:t>Three</a:t>
            </a:r>
            <a:r>
              <a:rPr lang="en-US" b="1">
                <a:cs typeface="Calibri"/>
              </a:rPr>
              <a:t> original copies</a:t>
            </a:r>
            <a:r>
              <a:rPr lang="en-US">
                <a:cs typeface="Calibri"/>
              </a:rPr>
              <a:t> of the PLA are to be routed for signatures whether digital or wet signatures are obtained.</a:t>
            </a:r>
          </a:p>
          <a:p>
            <a:r>
              <a:rPr lang="en-US">
                <a:cs typeface="Calibri"/>
              </a:rPr>
              <a:t>PLA link with templates </a:t>
            </a:r>
            <a:endParaRPr lang="en-US">
              <a:ea typeface="+mn-lt"/>
              <a:cs typeface="+mn-lt"/>
            </a:endParaRPr>
          </a:p>
          <a:p>
            <a:r>
              <a:rPr lang="en-US">
                <a:ea typeface="+mn-lt"/>
                <a:cs typeface="+mn-lt"/>
                <a:hlinkClick r:id="rId2"/>
              </a:rPr>
              <a:t>https://lsugme.atlassian.net/wiki/spaces/FORMDOCS/pages/11698563/Letter+of+Agreement</a:t>
            </a:r>
            <a:r>
              <a:rPr lang="en-US">
                <a:ea typeface="+mn-lt"/>
                <a:cs typeface="+mn-lt"/>
              </a:rPr>
              <a:t> </a:t>
            </a:r>
            <a:endParaRPr lang="en-US">
              <a:cs typeface="Calibri"/>
            </a:endParaRPr>
          </a:p>
        </p:txBody>
      </p:sp>
    </p:spTree>
    <p:extLst>
      <p:ext uri="{BB962C8B-B14F-4D97-AF65-F5344CB8AC3E}">
        <p14:creationId xmlns:p14="http://schemas.microsoft.com/office/powerpoint/2010/main" val="124337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8ED4-7276-44E7-99C3-6A4C9F8DAE01}"/>
              </a:ext>
            </a:extLst>
          </p:cNvPr>
          <p:cNvSpPr>
            <a:spLocks noGrp="1"/>
          </p:cNvSpPr>
          <p:nvPr>
            <p:ph type="title"/>
          </p:nvPr>
        </p:nvSpPr>
        <p:spPr/>
        <p:txBody>
          <a:bodyPr/>
          <a:lstStyle/>
          <a:p>
            <a:r>
              <a:rPr lang="en-US">
                <a:cs typeface="Calibri"/>
              </a:rPr>
              <a:t>PLAs</a:t>
            </a:r>
            <a:endParaRPr lang="en-US"/>
          </a:p>
        </p:txBody>
      </p:sp>
      <p:sp>
        <p:nvSpPr>
          <p:cNvPr id="3" name="Content Placeholder 2">
            <a:extLst>
              <a:ext uri="{FF2B5EF4-FFF2-40B4-BE49-F238E27FC236}">
                <a16:creationId xmlns:a16="http://schemas.microsoft.com/office/drawing/2014/main" id="{602BEBA2-6237-4E80-9928-5DE3619931DC}"/>
              </a:ext>
            </a:extLst>
          </p:cNvPr>
          <p:cNvSpPr>
            <a:spLocks noGrp="1"/>
          </p:cNvSpPr>
          <p:nvPr>
            <p:ph idx="1"/>
          </p:nvPr>
        </p:nvSpPr>
        <p:spPr/>
        <p:txBody>
          <a:bodyPr vert="horz" lIns="91440" tIns="45720" rIns="91440" bIns="45720" rtlCol="0" anchor="t">
            <a:normAutofit/>
          </a:bodyPr>
          <a:lstStyle/>
          <a:p>
            <a:r>
              <a:rPr lang="en-US">
                <a:cs typeface="Calibri"/>
              </a:rPr>
              <a:t>Order for routing signatures</a:t>
            </a:r>
          </a:p>
          <a:p>
            <a:pPr lvl="1"/>
            <a:r>
              <a:rPr lang="en-US">
                <a:ea typeface="+mn-lt"/>
                <a:cs typeface="+mn-lt"/>
              </a:rPr>
              <a:t>PD should sign first</a:t>
            </a:r>
          </a:p>
          <a:p>
            <a:pPr lvl="1"/>
            <a:r>
              <a:rPr lang="en-US">
                <a:ea typeface="+mn-lt"/>
                <a:cs typeface="+mn-lt"/>
              </a:rPr>
              <a:t>Site Director, second</a:t>
            </a:r>
          </a:p>
          <a:p>
            <a:pPr lvl="1"/>
            <a:r>
              <a:rPr lang="en-US">
                <a:ea typeface="+mn-lt"/>
                <a:cs typeface="+mn-lt"/>
              </a:rPr>
              <a:t>GME/DIO Signature (Dr. Hilton)</a:t>
            </a:r>
          </a:p>
          <a:p>
            <a:pPr lvl="1"/>
            <a:r>
              <a:rPr lang="en-US">
                <a:ea typeface="+mn-lt"/>
                <a:cs typeface="+mn-lt"/>
              </a:rPr>
              <a:t>Hospital Leadership</a:t>
            </a:r>
            <a:endParaRPr lang="en-US"/>
          </a:p>
          <a:p>
            <a:r>
              <a:rPr lang="en-US">
                <a:cs typeface="Calibri"/>
              </a:rPr>
              <a:t>PLA Signatory link </a:t>
            </a:r>
            <a:endParaRPr lang="en-US">
              <a:ea typeface="+mn-lt"/>
              <a:cs typeface="+mn-lt"/>
            </a:endParaRPr>
          </a:p>
          <a:p>
            <a:r>
              <a:rPr lang="en-US">
                <a:ea typeface="+mn-lt"/>
                <a:cs typeface="+mn-lt"/>
                <a:hlinkClick r:id="rId2"/>
              </a:rPr>
              <a:t>https://lsugme.atlassian.net/wiki/spaces/ACGME/pages/26525780/PLA+Signatories</a:t>
            </a:r>
            <a:r>
              <a:rPr lang="en-US">
                <a:ea typeface="+mn-lt"/>
                <a:cs typeface="+mn-lt"/>
              </a:rPr>
              <a:t> </a:t>
            </a:r>
            <a:endParaRPr lang="en-US">
              <a:cs typeface="Calibri"/>
            </a:endParaRPr>
          </a:p>
          <a:p>
            <a:endParaRPr lang="en-US">
              <a:cs typeface="Calibri"/>
            </a:endParaRPr>
          </a:p>
          <a:p>
            <a:pPr lvl="1"/>
            <a:endParaRPr lang="en-US">
              <a:cs typeface="Calibri"/>
            </a:endParaRPr>
          </a:p>
        </p:txBody>
      </p:sp>
    </p:spTree>
    <p:extLst>
      <p:ext uri="{BB962C8B-B14F-4D97-AF65-F5344CB8AC3E}">
        <p14:creationId xmlns:p14="http://schemas.microsoft.com/office/powerpoint/2010/main" val="95753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9229-4321-4298-940B-37E85B0D250D}"/>
              </a:ext>
            </a:extLst>
          </p:cNvPr>
          <p:cNvSpPr>
            <a:spLocks noGrp="1"/>
          </p:cNvSpPr>
          <p:nvPr>
            <p:ph type="title"/>
          </p:nvPr>
        </p:nvSpPr>
        <p:spPr/>
        <p:txBody>
          <a:bodyPr/>
          <a:lstStyle/>
          <a:p>
            <a:r>
              <a:rPr lang="en-US">
                <a:cs typeface="Calibri"/>
              </a:rPr>
              <a:t>Flu/Tdap</a:t>
            </a:r>
            <a:endParaRPr lang="en-US"/>
          </a:p>
        </p:txBody>
      </p:sp>
      <p:sp>
        <p:nvSpPr>
          <p:cNvPr id="3" name="Content Placeholder 2">
            <a:extLst>
              <a:ext uri="{FF2B5EF4-FFF2-40B4-BE49-F238E27FC236}">
                <a16:creationId xmlns:a16="http://schemas.microsoft.com/office/drawing/2014/main" id="{5046D9BD-4FED-40CA-B907-876DCB7BC8F9}"/>
              </a:ext>
            </a:extLst>
          </p:cNvPr>
          <p:cNvSpPr>
            <a:spLocks noGrp="1"/>
          </p:cNvSpPr>
          <p:nvPr>
            <p:ph idx="1"/>
          </p:nvPr>
        </p:nvSpPr>
        <p:spPr/>
        <p:txBody>
          <a:bodyPr vert="horz" lIns="91440" tIns="45720" rIns="91440" bIns="45720" rtlCol="0" anchor="t">
            <a:normAutofit/>
          </a:bodyPr>
          <a:lstStyle/>
          <a:p>
            <a:r>
              <a:rPr lang="en-US">
                <a:cs typeface="Calibri"/>
              </a:rPr>
              <a:t>We are still in need of documentation for residents for Flu and Tdap. Please make them aware that they need to send in documentation, then forward it to the GME office.</a:t>
            </a:r>
            <a:endParaRPr lang="en-US"/>
          </a:p>
        </p:txBody>
      </p:sp>
    </p:spTree>
    <p:extLst>
      <p:ext uri="{BB962C8B-B14F-4D97-AF65-F5344CB8AC3E}">
        <p14:creationId xmlns:p14="http://schemas.microsoft.com/office/powerpoint/2010/main" val="407998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F66F-509E-41E9-B174-7C8ACE23F949}"/>
              </a:ext>
            </a:extLst>
          </p:cNvPr>
          <p:cNvSpPr>
            <a:spLocks noGrp="1"/>
          </p:cNvSpPr>
          <p:nvPr>
            <p:ph type="title"/>
          </p:nvPr>
        </p:nvSpPr>
        <p:spPr>
          <a:xfrm>
            <a:off x="609600" y="274638"/>
            <a:ext cx="10972800" cy="1143000"/>
          </a:xfrm>
        </p:spPr>
        <p:txBody>
          <a:bodyPr anchor="ctr">
            <a:normAutofit/>
          </a:bodyPr>
          <a:lstStyle/>
          <a:p>
            <a:r>
              <a:rPr lang="en-US"/>
              <a:t>SHOUT OUTS!</a:t>
            </a:r>
          </a:p>
        </p:txBody>
      </p:sp>
      <p:sp>
        <p:nvSpPr>
          <p:cNvPr id="11" name="Content Placeholder 2">
            <a:extLst>
              <a:ext uri="{FF2B5EF4-FFF2-40B4-BE49-F238E27FC236}">
                <a16:creationId xmlns:a16="http://schemas.microsoft.com/office/drawing/2014/main" id="{3EF03A1E-0734-4199-9AEA-870E166A444C}"/>
              </a:ext>
            </a:extLst>
          </p:cNvPr>
          <p:cNvSpPr>
            <a:spLocks noGrp="1"/>
          </p:cNvSpPr>
          <p:nvPr>
            <p:ph sz="half" idx="1"/>
          </p:nvPr>
        </p:nvSpPr>
        <p:spPr>
          <a:xfrm>
            <a:off x="301975" y="1600201"/>
            <a:ext cx="5692425" cy="4525963"/>
          </a:xfrm>
        </p:spPr>
        <p:txBody>
          <a:bodyPr vert="horz" lIns="91440" tIns="45720" rIns="91440" bIns="45720" rtlCol="0" anchor="t">
            <a:normAutofit/>
          </a:bodyPr>
          <a:lstStyle/>
          <a:p>
            <a:r>
              <a:rPr lang="en-US" b="1" dirty="0">
                <a:solidFill>
                  <a:srgbClr val="FF0000"/>
                </a:solidFill>
                <a:cs typeface="Calibri"/>
              </a:rPr>
              <a:t>Sherilyn Munoz</a:t>
            </a:r>
            <a:r>
              <a:rPr lang="en-US" dirty="0">
                <a:cs typeface="Calibri"/>
              </a:rPr>
              <a:t>-Dermatology</a:t>
            </a:r>
          </a:p>
          <a:p>
            <a:r>
              <a:rPr lang="en-US" b="1" dirty="0">
                <a:solidFill>
                  <a:srgbClr val="FF00D9"/>
                </a:solidFill>
                <a:cs typeface="Calibri"/>
              </a:rPr>
              <a:t>Beth Sutton</a:t>
            </a:r>
            <a:r>
              <a:rPr lang="en-US" dirty="0">
                <a:cs typeface="Calibri"/>
              </a:rPr>
              <a:t>-Family Med-Kenner</a:t>
            </a:r>
          </a:p>
          <a:p>
            <a:r>
              <a:rPr lang="en-US" b="1" dirty="0">
                <a:solidFill>
                  <a:srgbClr val="FF0000"/>
                </a:solidFill>
                <a:cs typeface="Calibri"/>
              </a:rPr>
              <a:t>Kerry Wiltz</a:t>
            </a:r>
            <a:r>
              <a:rPr lang="en-US" dirty="0">
                <a:cs typeface="Calibri"/>
              </a:rPr>
              <a:t>-Female Pelvic </a:t>
            </a:r>
            <a:r>
              <a:rPr lang="en-US" dirty="0" err="1">
                <a:cs typeface="Calibri"/>
              </a:rPr>
              <a:t>Reconst</a:t>
            </a:r>
            <a:endParaRPr lang="en-US" dirty="0">
              <a:cs typeface="Calibri"/>
            </a:endParaRPr>
          </a:p>
          <a:p>
            <a:r>
              <a:rPr lang="en-US" b="1" dirty="0">
                <a:solidFill>
                  <a:srgbClr val="FF00D9"/>
                </a:solidFill>
                <a:cs typeface="Calibri"/>
              </a:rPr>
              <a:t>Judy Weber</a:t>
            </a:r>
            <a:r>
              <a:rPr lang="en-US" dirty="0">
                <a:cs typeface="Calibri"/>
              </a:rPr>
              <a:t>-Med-Electrophysiology</a:t>
            </a:r>
          </a:p>
          <a:p>
            <a:r>
              <a:rPr lang="en-US" b="1" dirty="0">
                <a:solidFill>
                  <a:srgbClr val="FF0000"/>
                </a:solidFill>
                <a:cs typeface="Calibri"/>
              </a:rPr>
              <a:t>Natalie Worsham</a:t>
            </a:r>
            <a:r>
              <a:rPr lang="en-US" dirty="0">
                <a:cs typeface="Calibri"/>
              </a:rPr>
              <a:t>-Med-Geriatrics</a:t>
            </a:r>
          </a:p>
          <a:p>
            <a:r>
              <a:rPr lang="en-US" b="1" dirty="0">
                <a:solidFill>
                  <a:srgbClr val="FF00D9"/>
                </a:solidFill>
                <a:cs typeface="Calibri"/>
              </a:rPr>
              <a:t>Cecilia Estep</a:t>
            </a:r>
            <a:r>
              <a:rPr lang="en-US" dirty="0">
                <a:cs typeface="Calibri"/>
              </a:rPr>
              <a:t>-Med-Nephrology</a:t>
            </a:r>
          </a:p>
          <a:p>
            <a:r>
              <a:rPr lang="en-US" b="1" dirty="0">
                <a:solidFill>
                  <a:srgbClr val="FF0000"/>
                </a:solidFill>
                <a:cs typeface="Calibri"/>
              </a:rPr>
              <a:t>Ann Marie Onesti</a:t>
            </a:r>
            <a:r>
              <a:rPr lang="en-US" dirty="0">
                <a:cs typeface="Calibri"/>
              </a:rPr>
              <a:t>-Med-Rheum</a:t>
            </a:r>
          </a:p>
          <a:p>
            <a:r>
              <a:rPr lang="en-US" b="1" dirty="0">
                <a:solidFill>
                  <a:srgbClr val="FF00D9"/>
                </a:solidFill>
                <a:cs typeface="Calibri"/>
              </a:rPr>
              <a:t>Krystal Lockhart</a:t>
            </a:r>
            <a:r>
              <a:rPr lang="en-US" dirty="0">
                <a:cs typeface="Calibri"/>
              </a:rPr>
              <a:t>-OB/Gyn</a:t>
            </a:r>
          </a:p>
        </p:txBody>
      </p:sp>
      <p:pic>
        <p:nvPicPr>
          <p:cNvPr id="3" name="Picture 5" descr="Little pink hearts with sunshine">
            <a:extLst>
              <a:ext uri="{FF2B5EF4-FFF2-40B4-BE49-F238E27FC236}">
                <a16:creationId xmlns:a16="http://schemas.microsoft.com/office/drawing/2014/main" id="{E5CD9389-9F5B-41DC-A334-96C30652EF6B}"/>
              </a:ext>
            </a:extLst>
          </p:cNvPr>
          <p:cNvPicPr>
            <a:picLocks noGrp="1" noChangeAspect="1"/>
          </p:cNvPicPr>
          <p:nvPr>
            <p:ph sz="half" idx="2"/>
          </p:nvPr>
        </p:nvPicPr>
        <p:blipFill rotWithShape="1">
          <a:blip r:embed="rId2"/>
          <a:srcRect l="11159" r="9128"/>
          <a:stretch/>
        </p:blipFill>
        <p:spPr>
          <a:xfrm>
            <a:off x="6197600" y="1600201"/>
            <a:ext cx="5384800" cy="4525963"/>
          </a:xfrm>
          <a:noFill/>
        </p:spPr>
      </p:pic>
    </p:spTree>
    <p:extLst>
      <p:ext uri="{BB962C8B-B14F-4D97-AF65-F5344CB8AC3E}">
        <p14:creationId xmlns:p14="http://schemas.microsoft.com/office/powerpoint/2010/main" val="273341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C0C3A0-ED08-41A0-9CB5-95F17CFCA8A2}"/>
              </a:ext>
            </a:extLst>
          </p:cNvPr>
          <p:cNvSpPr>
            <a:spLocks noGrp="1"/>
          </p:cNvSpPr>
          <p:nvPr>
            <p:ph type="title"/>
          </p:nvPr>
        </p:nvSpPr>
        <p:spPr>
          <a:xfrm>
            <a:off x="609600" y="274638"/>
            <a:ext cx="10972800" cy="1143000"/>
          </a:xfrm>
        </p:spPr>
        <p:txBody>
          <a:bodyPr/>
          <a:lstStyle/>
          <a:p>
            <a:r>
              <a:rPr lang="en-US">
                <a:cs typeface="Calibri"/>
              </a:rPr>
              <a:t>SHOUT OUTS!</a:t>
            </a:r>
            <a:endParaRPr lang="en-US"/>
          </a:p>
        </p:txBody>
      </p:sp>
      <p:pic>
        <p:nvPicPr>
          <p:cNvPr id="5" name="Picture 5" descr="Heart shape floating on a blurry light background">
            <a:extLst>
              <a:ext uri="{FF2B5EF4-FFF2-40B4-BE49-F238E27FC236}">
                <a16:creationId xmlns:a16="http://schemas.microsoft.com/office/drawing/2014/main" id="{39D8D1FC-E7ED-4FF1-A05F-4907E8C4138D}"/>
              </a:ext>
            </a:extLst>
          </p:cNvPr>
          <p:cNvPicPr>
            <a:picLocks noGrp="1" noChangeAspect="1"/>
          </p:cNvPicPr>
          <p:nvPr>
            <p:ph sz="half" idx="1"/>
          </p:nvPr>
        </p:nvPicPr>
        <p:blipFill rotWithShape="1">
          <a:blip r:embed="rId2"/>
          <a:srcRect l="2196" r="18387" b="-1"/>
          <a:stretch/>
        </p:blipFill>
        <p:spPr>
          <a:xfrm>
            <a:off x="609600" y="1600201"/>
            <a:ext cx="5384800" cy="4525963"/>
          </a:xfrm>
          <a:noFill/>
        </p:spPr>
      </p:pic>
      <p:sp>
        <p:nvSpPr>
          <p:cNvPr id="12" name="Content Placeholder 3">
            <a:extLst>
              <a:ext uri="{FF2B5EF4-FFF2-40B4-BE49-F238E27FC236}">
                <a16:creationId xmlns:a16="http://schemas.microsoft.com/office/drawing/2014/main" id="{E3FEFB1F-445E-4093-A8D9-CB6326A3E52C}"/>
              </a:ext>
            </a:extLst>
          </p:cNvPr>
          <p:cNvSpPr>
            <a:spLocks noGrp="1"/>
          </p:cNvSpPr>
          <p:nvPr>
            <p:ph sz="half" idx="2"/>
          </p:nvPr>
        </p:nvSpPr>
        <p:spPr>
          <a:xfrm>
            <a:off x="6197600" y="1600201"/>
            <a:ext cx="5672347" cy="4525963"/>
          </a:xfrm>
        </p:spPr>
        <p:txBody>
          <a:bodyPr vert="horz" lIns="91440" tIns="45720" rIns="91440" bIns="45720" rtlCol="0" anchor="t">
            <a:normAutofit/>
          </a:bodyPr>
          <a:lstStyle/>
          <a:p>
            <a:r>
              <a:rPr lang="en-US" b="1" dirty="0">
                <a:solidFill>
                  <a:srgbClr val="FF00D9"/>
                </a:solidFill>
                <a:cs typeface="Calibri"/>
              </a:rPr>
              <a:t>Josh Butrick</a:t>
            </a:r>
            <a:r>
              <a:rPr lang="en-US" dirty="0">
                <a:cs typeface="Calibri"/>
              </a:rPr>
              <a:t>-Ophthalmology-Retina</a:t>
            </a:r>
            <a:endParaRPr lang="en-US">
              <a:cs typeface="Calibri"/>
            </a:endParaRPr>
          </a:p>
          <a:p>
            <a:r>
              <a:rPr lang="en-US" b="1" dirty="0">
                <a:solidFill>
                  <a:srgbClr val="FF0000"/>
                </a:solidFill>
                <a:cs typeface="Calibri"/>
              </a:rPr>
              <a:t>Hanh Rimmer</a:t>
            </a:r>
            <a:r>
              <a:rPr lang="en-US" dirty="0">
                <a:cs typeface="Calibri"/>
              </a:rPr>
              <a:t>-Peds-Cardio</a:t>
            </a:r>
          </a:p>
          <a:p>
            <a:r>
              <a:rPr lang="en-US" b="1" dirty="0">
                <a:solidFill>
                  <a:srgbClr val="FF00D9"/>
                </a:solidFill>
                <a:cs typeface="Calibri"/>
              </a:rPr>
              <a:t>Hanh Rimmer</a:t>
            </a:r>
            <a:r>
              <a:rPr lang="en-US" dirty="0">
                <a:cs typeface="Calibri"/>
              </a:rPr>
              <a:t>-Peds-Hospitalist</a:t>
            </a:r>
          </a:p>
          <a:p>
            <a:r>
              <a:rPr lang="en-US" b="1" dirty="0">
                <a:solidFill>
                  <a:srgbClr val="FF0000"/>
                </a:solidFill>
                <a:cs typeface="Calibri"/>
              </a:rPr>
              <a:t>Hanh Rimmer</a:t>
            </a:r>
            <a:r>
              <a:rPr lang="en-US" dirty="0">
                <a:cs typeface="Calibri"/>
              </a:rPr>
              <a:t>-Peds-Neonatal</a:t>
            </a:r>
          </a:p>
          <a:p>
            <a:r>
              <a:rPr lang="en-US" b="1" dirty="0">
                <a:solidFill>
                  <a:srgbClr val="FF00D9"/>
                </a:solidFill>
                <a:cs typeface="Calibri"/>
              </a:rPr>
              <a:t>Katherine Dickens</a:t>
            </a:r>
            <a:r>
              <a:rPr lang="en-US" dirty="0">
                <a:cs typeface="Calibri"/>
              </a:rPr>
              <a:t>-Psych-Forensic</a:t>
            </a:r>
          </a:p>
          <a:p>
            <a:r>
              <a:rPr lang="en-US" b="1" dirty="0">
                <a:solidFill>
                  <a:srgbClr val="FF0000"/>
                </a:solidFill>
                <a:cs typeface="Calibri"/>
              </a:rPr>
              <a:t>Dana Brian</a:t>
            </a:r>
            <a:r>
              <a:rPr lang="en-US" dirty="0">
                <a:cs typeface="Calibri"/>
              </a:rPr>
              <a:t>-Radiology-Diagnostic</a:t>
            </a:r>
          </a:p>
          <a:p>
            <a:r>
              <a:rPr lang="en-US" b="1" dirty="0">
                <a:solidFill>
                  <a:srgbClr val="FF00D9"/>
                </a:solidFill>
                <a:cs typeface="Calibri"/>
              </a:rPr>
              <a:t>Jeanne Zar</a:t>
            </a:r>
            <a:r>
              <a:rPr lang="en-US" dirty="0">
                <a:cs typeface="Calibri"/>
              </a:rPr>
              <a:t>-Surgery-Critical Care</a:t>
            </a:r>
          </a:p>
          <a:p>
            <a:r>
              <a:rPr lang="en-US" b="1" dirty="0">
                <a:solidFill>
                  <a:srgbClr val="FF0000"/>
                </a:solidFill>
                <a:cs typeface="Calibri"/>
              </a:rPr>
              <a:t>Linda Arruebarrena</a:t>
            </a:r>
            <a:r>
              <a:rPr lang="en-US" dirty="0">
                <a:cs typeface="Calibri"/>
              </a:rPr>
              <a:t>-Urology</a:t>
            </a:r>
          </a:p>
        </p:txBody>
      </p:sp>
    </p:spTree>
    <p:extLst>
      <p:ext uri="{BB962C8B-B14F-4D97-AF65-F5344CB8AC3E}">
        <p14:creationId xmlns:p14="http://schemas.microsoft.com/office/powerpoint/2010/main" val="86826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701-ED83-4FE2-99D2-628266550F95}"/>
              </a:ext>
            </a:extLst>
          </p:cNvPr>
          <p:cNvSpPr>
            <a:spLocks noGrp="1"/>
          </p:cNvSpPr>
          <p:nvPr>
            <p:ph type="title"/>
          </p:nvPr>
        </p:nvSpPr>
        <p:spPr/>
        <p:txBody>
          <a:bodyPr/>
          <a:lstStyle/>
          <a:p>
            <a:r>
              <a:rPr lang="en-US">
                <a:cs typeface="Calibri"/>
              </a:rPr>
              <a:t>Upcoming Dates</a:t>
            </a:r>
            <a:endParaRPr lang="en-US"/>
          </a:p>
        </p:txBody>
      </p:sp>
      <p:sp>
        <p:nvSpPr>
          <p:cNvPr id="3" name="Content Placeholder 2">
            <a:extLst>
              <a:ext uri="{FF2B5EF4-FFF2-40B4-BE49-F238E27FC236}">
                <a16:creationId xmlns:a16="http://schemas.microsoft.com/office/drawing/2014/main" id="{7C4FB7F0-53C5-4EE2-9971-FB8A34006D16}"/>
              </a:ext>
            </a:extLst>
          </p:cNvPr>
          <p:cNvSpPr>
            <a:spLocks noGrp="1"/>
          </p:cNvSpPr>
          <p:nvPr>
            <p:ph idx="1"/>
          </p:nvPr>
        </p:nvSpPr>
        <p:spPr>
          <a:xfrm>
            <a:off x="749968" y="1163445"/>
            <a:ext cx="10972800" cy="4525963"/>
          </a:xfrm>
        </p:spPr>
        <p:txBody>
          <a:bodyPr vert="horz" lIns="91440" tIns="45720" rIns="91440" bIns="45720" rtlCol="0" anchor="t">
            <a:normAutofit/>
          </a:bodyPr>
          <a:lstStyle/>
          <a:p>
            <a:pPr marL="0" indent="0">
              <a:buNone/>
            </a:pPr>
            <a:r>
              <a:rPr lang="en-US" sz="2400">
                <a:cs typeface="Calibri"/>
              </a:rPr>
              <a:t>Jan. 31, 2022 - NRMP Program Quota Change, Program Withdrawal, Creation of Joint</a:t>
            </a:r>
            <a:endParaRPr lang="en-US">
              <a:cs typeface="Calibri"/>
            </a:endParaRPr>
          </a:p>
          <a:p>
            <a:pPr marL="0" indent="0">
              <a:buNone/>
            </a:pPr>
            <a:r>
              <a:rPr lang="en-US" sz="2400">
                <a:cs typeface="Calibri"/>
              </a:rPr>
              <a:t>                           advanced/preliminary program tracks, and Program SOAP Participation</a:t>
            </a:r>
          </a:p>
          <a:p>
            <a:pPr marL="0" indent="0">
              <a:buNone/>
            </a:pPr>
            <a:r>
              <a:rPr lang="en-US" sz="2400">
                <a:cs typeface="Calibri"/>
              </a:rPr>
              <a:t>                           status Deadline</a:t>
            </a:r>
          </a:p>
          <a:p>
            <a:pPr marL="0" indent="0">
              <a:buNone/>
            </a:pPr>
            <a:r>
              <a:rPr lang="en-US" sz="2400">
                <a:cs typeface="Calibri"/>
              </a:rPr>
              <a:t>Feb. 1, 2022 - </a:t>
            </a:r>
            <a:r>
              <a:rPr lang="en-US" sz="2400">
                <a:ea typeface="+mn-lt"/>
                <a:cs typeface="+mn-lt"/>
              </a:rPr>
              <a:t>NRMP Ranking Opens</a:t>
            </a:r>
            <a:endParaRPr lang="en-US" sz="2400">
              <a:cs typeface="Calibri"/>
            </a:endParaRPr>
          </a:p>
          <a:p>
            <a:pPr marL="0" indent="0">
              <a:buNone/>
            </a:pPr>
            <a:r>
              <a:rPr lang="en-US" sz="2400">
                <a:cs typeface="Calibri"/>
              </a:rPr>
              <a:t>Feb. 15, 2022 – Coordinator Meeting</a:t>
            </a:r>
            <a:br>
              <a:rPr lang="en-US" sz="2400">
                <a:cs typeface="Calibri"/>
              </a:rPr>
            </a:br>
            <a:r>
              <a:rPr lang="en-US" sz="2400">
                <a:cs typeface="Calibri"/>
              </a:rPr>
              <a:t>Mar 2, 2022 - NRMP Rank Order List Certification Deadline8:00 pm CT</a:t>
            </a:r>
          </a:p>
          <a:p>
            <a:pPr marL="0" indent="0">
              <a:buNone/>
            </a:pPr>
            <a:r>
              <a:rPr lang="en-US" sz="2400">
                <a:cs typeface="Calibri"/>
              </a:rPr>
              <a:t>Mar. 14 – 18, 2022 - NRMP – Match Week</a:t>
            </a:r>
          </a:p>
          <a:p>
            <a:pPr marL="0" indent="0">
              <a:buNone/>
            </a:pPr>
            <a:r>
              <a:rPr lang="en-US" sz="2400">
                <a:ea typeface="+mn-lt"/>
                <a:cs typeface="+mn-lt"/>
              </a:rPr>
              <a:t>Mar 17, 2022 – SOAP Rounds 1-4 – all day, 7:00 am – 8:00 pm </a:t>
            </a:r>
          </a:p>
          <a:p>
            <a:pPr marL="0" indent="0">
              <a:buNone/>
            </a:pPr>
            <a:r>
              <a:rPr lang="en-US" sz="2400">
                <a:ea typeface="+mn-lt"/>
                <a:cs typeface="+mn-lt"/>
              </a:rPr>
              <a:t>Mar. 18, 2022 – Match Day</a:t>
            </a:r>
          </a:p>
          <a:p>
            <a:pPr marL="0" indent="0">
              <a:buNone/>
            </a:pPr>
            <a:r>
              <a:rPr lang="en-US" sz="2400">
                <a:cs typeface="Calibri"/>
              </a:rPr>
              <a:t>Mar. 22, 2022 – Coordinator Meeting (switched from March 15)</a:t>
            </a:r>
          </a:p>
        </p:txBody>
      </p:sp>
    </p:spTree>
    <p:extLst>
      <p:ext uri="{BB962C8B-B14F-4D97-AF65-F5344CB8AC3E}">
        <p14:creationId xmlns:p14="http://schemas.microsoft.com/office/powerpoint/2010/main" val="54217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B857-937F-4BF9-B5A7-29E5D596430D}"/>
              </a:ext>
            </a:extLst>
          </p:cNvPr>
          <p:cNvSpPr>
            <a:spLocks noGrp="1"/>
          </p:cNvSpPr>
          <p:nvPr>
            <p:ph type="title"/>
          </p:nvPr>
        </p:nvSpPr>
        <p:spPr/>
        <p:txBody>
          <a:bodyPr/>
          <a:lstStyle/>
          <a:p>
            <a:r>
              <a:rPr lang="en-US">
                <a:cs typeface="Calibri"/>
              </a:rPr>
              <a:t>House Staff Association – Meeting Tomorrow</a:t>
            </a:r>
            <a:endParaRPr lang="en-US"/>
          </a:p>
        </p:txBody>
      </p:sp>
      <p:sp>
        <p:nvSpPr>
          <p:cNvPr id="3" name="Content Placeholder 2">
            <a:extLst>
              <a:ext uri="{FF2B5EF4-FFF2-40B4-BE49-F238E27FC236}">
                <a16:creationId xmlns:a16="http://schemas.microsoft.com/office/drawing/2014/main" id="{9BB2A84F-D719-4A88-ACFA-85131BBB541C}"/>
              </a:ext>
            </a:extLst>
          </p:cNvPr>
          <p:cNvSpPr>
            <a:spLocks noGrp="1"/>
          </p:cNvSpPr>
          <p:nvPr>
            <p:ph idx="1"/>
          </p:nvPr>
        </p:nvSpPr>
        <p:spPr/>
        <p:txBody>
          <a:bodyPr vert="horz" lIns="91440" tIns="45720" rIns="91440" bIns="45720" rtlCol="0" anchor="t">
            <a:normAutofit/>
          </a:bodyPr>
          <a:lstStyle/>
          <a:p>
            <a:r>
              <a:rPr lang="en-US">
                <a:cs typeface="Calibri"/>
              </a:rPr>
              <a:t>Please remind your House Officers about the House Staff Assn meeting tomorrow:</a:t>
            </a:r>
          </a:p>
          <a:p>
            <a:pPr marL="0" indent="0" algn="ctr">
              <a:buNone/>
            </a:pPr>
            <a:r>
              <a:rPr lang="en-US">
                <a:cs typeface="Calibri"/>
              </a:rPr>
              <a:t>6:00am</a:t>
            </a:r>
          </a:p>
          <a:p>
            <a:pPr marL="0" indent="0" algn="ctr">
              <a:buNone/>
            </a:pPr>
            <a:r>
              <a:rPr lang="en-US">
                <a:cs typeface="Calibri"/>
                <a:hlinkClick r:id="rId2"/>
              </a:rPr>
              <a:t>https</a:t>
            </a:r>
            <a:r>
              <a:rPr lang="en-US">
                <a:ea typeface="+mn-lt"/>
                <a:cs typeface="+mn-lt"/>
                <a:hlinkClick r:id="rId2"/>
              </a:rPr>
              <a:t>://lsuhsc.zoom.us/j/96137327345</a:t>
            </a:r>
            <a:r>
              <a:rPr lang="en-US">
                <a:ea typeface="+mn-lt"/>
                <a:cs typeface="+mn-lt"/>
              </a:rPr>
              <a:t> </a:t>
            </a:r>
            <a:br>
              <a:rPr lang="en-US">
                <a:ea typeface="+mn-lt"/>
                <a:cs typeface="+mn-lt"/>
              </a:rPr>
            </a:br>
            <a:r>
              <a:rPr lang="en-US">
                <a:cs typeface="Calibri"/>
              </a:rPr>
              <a:t>Call-In: 1-312-626-6799      Meeting ID: 961 3732 7345</a:t>
            </a:r>
          </a:p>
          <a:p>
            <a:pPr marL="0" indent="0" algn="ctr">
              <a:buNone/>
            </a:pPr>
            <a:r>
              <a:rPr lang="en-US">
                <a:cs typeface="Calibri"/>
              </a:rPr>
              <a:t>Reminder: this meeting is an open-forum for house officers only</a:t>
            </a:r>
          </a:p>
          <a:p>
            <a:pPr marL="0" indent="0" algn="ctr">
              <a:buNone/>
            </a:pPr>
            <a:endParaRPr lang="en-US">
              <a:cs typeface="Calibri"/>
            </a:endParaRPr>
          </a:p>
        </p:txBody>
      </p:sp>
    </p:spTree>
    <p:extLst>
      <p:ext uri="{BB962C8B-B14F-4D97-AF65-F5344CB8AC3E}">
        <p14:creationId xmlns:p14="http://schemas.microsoft.com/office/powerpoint/2010/main" val="158165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B857-937F-4BF9-B5A7-29E5D596430D}"/>
              </a:ext>
            </a:extLst>
          </p:cNvPr>
          <p:cNvSpPr>
            <a:spLocks noGrp="1"/>
          </p:cNvSpPr>
          <p:nvPr>
            <p:ph type="title"/>
          </p:nvPr>
        </p:nvSpPr>
        <p:spPr/>
        <p:txBody>
          <a:bodyPr/>
          <a:lstStyle/>
          <a:p>
            <a:r>
              <a:rPr lang="en-US">
                <a:cs typeface="Calibri"/>
              </a:rPr>
              <a:t>SOM Newsletter – The Pulse</a:t>
            </a:r>
            <a:endParaRPr lang="en-US"/>
          </a:p>
        </p:txBody>
      </p:sp>
      <p:sp>
        <p:nvSpPr>
          <p:cNvPr id="3" name="Content Placeholder 2">
            <a:extLst>
              <a:ext uri="{FF2B5EF4-FFF2-40B4-BE49-F238E27FC236}">
                <a16:creationId xmlns:a16="http://schemas.microsoft.com/office/drawing/2014/main" id="{9BB2A84F-D719-4A88-ACFA-85131BBB541C}"/>
              </a:ext>
            </a:extLst>
          </p:cNvPr>
          <p:cNvSpPr>
            <a:spLocks noGrp="1"/>
          </p:cNvSpPr>
          <p:nvPr>
            <p:ph idx="1"/>
          </p:nvPr>
        </p:nvSpPr>
        <p:spPr/>
        <p:txBody>
          <a:bodyPr vert="horz" lIns="91440" tIns="45720" rIns="91440" bIns="45720" rtlCol="0" anchor="t">
            <a:normAutofit/>
          </a:bodyPr>
          <a:lstStyle/>
          <a:p>
            <a:r>
              <a:rPr lang="en-US">
                <a:cs typeface="Calibri"/>
              </a:rPr>
              <a:t>Please continue to send information and photos about what is going on with your program to Denise Flock-Williams (Editor, The Pulse)</a:t>
            </a:r>
            <a:endParaRPr lang="en-US"/>
          </a:p>
          <a:p>
            <a:r>
              <a:rPr lang="en-US">
                <a:cs typeface="Calibri"/>
              </a:rPr>
              <a:t>Deadline for inclusion in the next edition is January 31.</a:t>
            </a:r>
          </a:p>
          <a:p>
            <a:pPr marL="0" indent="0" algn="ctr">
              <a:buNone/>
            </a:pPr>
            <a:r>
              <a:rPr lang="en-US">
                <a:ea typeface="+mn-lt"/>
                <a:cs typeface="+mn-lt"/>
                <a:hlinkClick r:id="rId2"/>
              </a:rPr>
              <a:t>dflock@lsuhsc.edu</a:t>
            </a:r>
            <a:endParaRPr lang="en-US">
              <a:cs typeface="Calibri"/>
            </a:endParaRPr>
          </a:p>
          <a:p>
            <a:pPr marL="0" indent="0" algn="ctr">
              <a:buNone/>
            </a:pPr>
            <a:endParaRPr lang="en-US">
              <a:cs typeface="Calibri"/>
            </a:endParaRPr>
          </a:p>
        </p:txBody>
      </p:sp>
    </p:spTree>
    <p:extLst>
      <p:ext uri="{BB962C8B-B14F-4D97-AF65-F5344CB8AC3E}">
        <p14:creationId xmlns:p14="http://schemas.microsoft.com/office/powerpoint/2010/main" val="408125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01C3-1553-4693-945C-F78B1B796732}"/>
              </a:ext>
            </a:extLst>
          </p:cNvPr>
          <p:cNvSpPr>
            <a:spLocks noGrp="1"/>
          </p:cNvSpPr>
          <p:nvPr>
            <p:ph type="title"/>
          </p:nvPr>
        </p:nvSpPr>
        <p:spPr/>
        <p:txBody>
          <a:bodyPr/>
          <a:lstStyle/>
          <a:p>
            <a:r>
              <a:rPr lang="en-US" b="1">
                <a:cs typeface="Calibri"/>
              </a:rPr>
              <a:t>Residency Planning Day Feedback</a:t>
            </a:r>
            <a:endParaRPr lang="en-US" b="1"/>
          </a:p>
        </p:txBody>
      </p:sp>
      <p:sp>
        <p:nvSpPr>
          <p:cNvPr id="3" name="Content Placeholder 2">
            <a:extLst>
              <a:ext uri="{FF2B5EF4-FFF2-40B4-BE49-F238E27FC236}">
                <a16:creationId xmlns:a16="http://schemas.microsoft.com/office/drawing/2014/main" id="{F5F2EE48-A0ED-4C36-A5EC-4EED7F85ADFE}"/>
              </a:ext>
            </a:extLst>
          </p:cNvPr>
          <p:cNvSpPr>
            <a:spLocks noGrp="1"/>
          </p:cNvSpPr>
          <p:nvPr>
            <p:ph idx="1"/>
          </p:nvPr>
        </p:nvSpPr>
        <p:spPr>
          <a:xfrm>
            <a:off x="609600" y="1278876"/>
            <a:ext cx="10972800" cy="4525963"/>
          </a:xfrm>
        </p:spPr>
        <p:txBody>
          <a:bodyPr vert="horz" lIns="91440" tIns="45720" rIns="91440" bIns="45720" rtlCol="0" anchor="t">
            <a:normAutofit fontScale="85000" lnSpcReduction="20000"/>
          </a:bodyPr>
          <a:lstStyle/>
          <a:p>
            <a:r>
              <a:rPr lang="en-US">
                <a:cs typeface="Calibri"/>
              </a:rPr>
              <a:t>Feedback from Dr. Lazarus, Dean, Student Affairs</a:t>
            </a:r>
          </a:p>
          <a:p>
            <a:pPr lvl="1"/>
            <a:r>
              <a:rPr lang="en-US">
                <a:ea typeface="+mn-lt"/>
                <a:cs typeface="+mn-lt"/>
              </a:rPr>
              <a:t>Zoom Links</a:t>
            </a:r>
          </a:p>
          <a:p>
            <a:pPr lvl="2"/>
            <a:r>
              <a:rPr lang="en-US">
                <a:ea typeface="+mn-lt"/>
                <a:cs typeface="+mn-lt"/>
              </a:rPr>
              <a:t>Some zoom links did not work and the programs had to send a new link</a:t>
            </a:r>
          </a:p>
          <a:p>
            <a:pPr lvl="2"/>
            <a:r>
              <a:rPr lang="en-US">
                <a:ea typeface="+mn-lt"/>
                <a:cs typeface="+mn-lt"/>
              </a:rPr>
              <a:t>Some programs were late opening the meeting</a:t>
            </a:r>
          </a:p>
          <a:p>
            <a:pPr lvl="1"/>
            <a:r>
              <a:rPr lang="en-US">
                <a:ea typeface="+mn-lt"/>
                <a:cs typeface="+mn-lt"/>
              </a:rPr>
              <a:t>Prepare the Programs – what the event is about and prepare</a:t>
            </a:r>
          </a:p>
          <a:p>
            <a:pPr lvl="2"/>
            <a:r>
              <a:rPr lang="en-US">
                <a:cs typeface="Calibri"/>
              </a:rPr>
              <a:t>Residents got on and said they don't really know why they were on the zoom.</a:t>
            </a:r>
            <a:endParaRPr lang="en-US">
              <a:ea typeface="+mn-lt"/>
              <a:cs typeface="+mn-lt"/>
            </a:endParaRPr>
          </a:p>
          <a:p>
            <a:pPr lvl="2"/>
            <a:r>
              <a:rPr lang="en-US">
                <a:cs typeface="Calibri"/>
              </a:rPr>
              <a:t>Residents asked  the students:  Who they were?, What year are they?</a:t>
            </a:r>
            <a:endParaRPr lang="en-US">
              <a:ea typeface="+mn-lt"/>
              <a:cs typeface="+mn-lt"/>
            </a:endParaRPr>
          </a:p>
          <a:p>
            <a:pPr lvl="2"/>
            <a:r>
              <a:rPr lang="en-US">
                <a:ea typeface="+mn-lt"/>
                <a:cs typeface="+mn-lt"/>
              </a:rPr>
              <a:t>We have asked Student Affairs to attend the Coordinator Workshop in preparation for RPD to ensure all programs understand what to expect on the day of the program</a:t>
            </a:r>
          </a:p>
          <a:p>
            <a:pPr lvl="1"/>
            <a:r>
              <a:rPr lang="en-US">
                <a:ea typeface="+mn-lt"/>
                <a:cs typeface="+mn-lt"/>
              </a:rPr>
              <a:t>Prepare Students - Student Affairs will make sure the students know what to expect, but can only do this if the programs know what to expect</a:t>
            </a:r>
            <a:endParaRPr lang="en-US"/>
          </a:p>
          <a:p>
            <a:r>
              <a:rPr lang="en-US">
                <a:cs typeface="Calibri"/>
              </a:rPr>
              <a:t>Feedback from Programs?</a:t>
            </a:r>
          </a:p>
          <a:p>
            <a:r>
              <a:rPr lang="en-US">
                <a:cs typeface="Calibri"/>
              </a:rPr>
              <a:t>Suggestions for Next Year?</a:t>
            </a:r>
          </a:p>
          <a:p>
            <a:pPr marL="457200" lvl="1" indent="0">
              <a:buNone/>
            </a:pPr>
            <a:endParaRPr lang="en-US">
              <a:cs typeface="Calibri"/>
            </a:endParaRPr>
          </a:p>
          <a:p>
            <a:pPr lvl="1"/>
            <a:endParaRPr lang="en-US">
              <a:cs typeface="Calibri"/>
            </a:endParaRPr>
          </a:p>
        </p:txBody>
      </p:sp>
    </p:spTree>
    <p:extLst>
      <p:ext uri="{BB962C8B-B14F-4D97-AF65-F5344CB8AC3E}">
        <p14:creationId xmlns:p14="http://schemas.microsoft.com/office/powerpoint/2010/main" val="261021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1980-82F8-4E6C-94A3-00EDC84A02A4}"/>
              </a:ext>
            </a:extLst>
          </p:cNvPr>
          <p:cNvSpPr>
            <a:spLocks noGrp="1"/>
          </p:cNvSpPr>
          <p:nvPr>
            <p:ph type="title"/>
          </p:nvPr>
        </p:nvSpPr>
        <p:spPr>
          <a:xfrm>
            <a:off x="699837" y="244559"/>
            <a:ext cx="10972800" cy="1143000"/>
          </a:xfrm>
        </p:spPr>
        <p:txBody>
          <a:bodyPr/>
          <a:lstStyle/>
          <a:p>
            <a:r>
              <a:rPr lang="en-US" b="1">
                <a:cs typeface="Calibri"/>
              </a:rPr>
              <a:t>LSBME Permit Renewals</a:t>
            </a:r>
            <a:endParaRPr lang="en-US" b="1"/>
          </a:p>
        </p:txBody>
      </p:sp>
      <p:sp>
        <p:nvSpPr>
          <p:cNvPr id="3" name="Content Placeholder 2">
            <a:extLst>
              <a:ext uri="{FF2B5EF4-FFF2-40B4-BE49-F238E27FC236}">
                <a16:creationId xmlns:a16="http://schemas.microsoft.com/office/drawing/2014/main" id="{861A5F0B-58C2-44BC-B2E3-75F22C16EE8B}"/>
              </a:ext>
            </a:extLst>
          </p:cNvPr>
          <p:cNvSpPr>
            <a:spLocks noGrp="1"/>
          </p:cNvSpPr>
          <p:nvPr>
            <p:ph idx="1"/>
          </p:nvPr>
        </p:nvSpPr>
        <p:spPr>
          <a:xfrm>
            <a:off x="609600" y="1389649"/>
            <a:ext cx="10972800" cy="4736515"/>
          </a:xfrm>
        </p:spPr>
        <p:txBody>
          <a:bodyPr vert="horz" lIns="91440" tIns="45720" rIns="91440" bIns="45720" rtlCol="0" anchor="t">
            <a:normAutofit fontScale="92500" lnSpcReduction="10000"/>
          </a:bodyPr>
          <a:lstStyle/>
          <a:p>
            <a:r>
              <a:rPr lang="en-US">
                <a:cs typeface="Calibri"/>
              </a:rPr>
              <a:t>Second LSBME Drop Off Date:  Friday, February 18, 2022</a:t>
            </a:r>
          </a:p>
          <a:p>
            <a:pPr lvl="1"/>
            <a:r>
              <a:rPr lang="en-US">
                <a:cs typeface="Calibri"/>
              </a:rPr>
              <a:t>Follow same instructions from First LSBME Drop off 1/14/2022</a:t>
            </a:r>
          </a:p>
          <a:p>
            <a:pPr lvl="1"/>
            <a:r>
              <a:rPr lang="en-US">
                <a:cs typeface="Calibri"/>
              </a:rPr>
              <a:t>Remove names from the Spreadsheet before submitting if the Program Letter and Check is not included; also remove names from the spreadsheet if the Check and Program letter was submitted for the January 14 drop off.</a:t>
            </a:r>
          </a:p>
          <a:p>
            <a:pPr lvl="1"/>
            <a:r>
              <a:rPr lang="en-US">
                <a:cs typeface="Calibri"/>
              </a:rPr>
              <a:t>As of last year, LSBME no longer accepts group checks for all resident renewal fees. Individual checks only.</a:t>
            </a:r>
          </a:p>
          <a:p>
            <a:r>
              <a:rPr lang="en-US">
                <a:cs typeface="Calibri"/>
              </a:rPr>
              <a:t>Step 3 scores:  House Officer MUST have their Step 3 scores sent to the LSBME from FSMB or NBOME.  If this was not done, they should contact FSMB or NBOME and have the transcript sent directly to LSBME</a:t>
            </a:r>
          </a:p>
          <a:p>
            <a:endParaRPr lang="en-US">
              <a:cs typeface="Calibri"/>
            </a:endParaRPr>
          </a:p>
        </p:txBody>
      </p:sp>
    </p:spTree>
    <p:extLst>
      <p:ext uri="{BB962C8B-B14F-4D97-AF65-F5344CB8AC3E}">
        <p14:creationId xmlns:p14="http://schemas.microsoft.com/office/powerpoint/2010/main" val="195727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1F85-C5E8-4C03-82CA-331521912A04}"/>
              </a:ext>
            </a:extLst>
          </p:cNvPr>
          <p:cNvSpPr>
            <a:spLocks noGrp="1"/>
          </p:cNvSpPr>
          <p:nvPr>
            <p:ph type="title"/>
          </p:nvPr>
        </p:nvSpPr>
        <p:spPr/>
        <p:txBody>
          <a:bodyPr/>
          <a:lstStyle/>
          <a:p>
            <a:r>
              <a:rPr lang="en-US" b="1">
                <a:cs typeface="Calibri"/>
              </a:rPr>
              <a:t>NRMP</a:t>
            </a:r>
          </a:p>
        </p:txBody>
      </p:sp>
      <p:sp>
        <p:nvSpPr>
          <p:cNvPr id="3" name="Content Placeholder 2">
            <a:extLst>
              <a:ext uri="{FF2B5EF4-FFF2-40B4-BE49-F238E27FC236}">
                <a16:creationId xmlns:a16="http://schemas.microsoft.com/office/drawing/2014/main" id="{678725C9-BA85-4685-B3B6-86A00D69667C}"/>
              </a:ext>
            </a:extLst>
          </p:cNvPr>
          <p:cNvSpPr>
            <a:spLocks noGrp="1"/>
          </p:cNvSpPr>
          <p:nvPr>
            <p:ph idx="1"/>
          </p:nvPr>
        </p:nvSpPr>
        <p:spPr>
          <a:xfrm>
            <a:off x="609600" y="1419728"/>
            <a:ext cx="10972800" cy="4706436"/>
          </a:xfrm>
        </p:spPr>
        <p:txBody>
          <a:bodyPr vert="horz" lIns="91440" tIns="45720" rIns="91440" bIns="45720" rtlCol="0" anchor="t">
            <a:normAutofit fontScale="70000" lnSpcReduction="20000"/>
          </a:bodyPr>
          <a:lstStyle/>
          <a:p>
            <a:r>
              <a:rPr lang="en-US" b="1">
                <a:cs typeface="Calibri"/>
              </a:rPr>
              <a:t>NRMP Updated their Website</a:t>
            </a:r>
          </a:p>
          <a:p>
            <a:r>
              <a:rPr lang="en-US" b="1">
                <a:cs typeface="Calibri"/>
              </a:rPr>
              <a:t>Creating a Single Match for the Medicine &amp; Pediatric Subspecialties </a:t>
            </a:r>
          </a:p>
          <a:p>
            <a:pPr lvl="1"/>
            <a:r>
              <a:rPr lang="en-US">
                <a:cs typeface="Calibri"/>
              </a:rPr>
              <a:t>Starting in 2022 for 2023 Appointment Year;  </a:t>
            </a:r>
          </a:p>
          <a:p>
            <a:pPr lvl="1"/>
            <a:r>
              <a:rPr lang="en-US" i="1">
                <a:ea typeface="+mn-lt"/>
                <a:cs typeface="+mn-lt"/>
              </a:rPr>
              <a:t>NRMP will soon launch a new combined webpage that includes Match dates and other information</a:t>
            </a:r>
            <a:endParaRPr lang="en-US">
              <a:cs typeface="Calibri"/>
            </a:endParaRPr>
          </a:p>
          <a:p>
            <a:r>
              <a:rPr lang="en-US" b="1">
                <a:cs typeface="Calibri"/>
              </a:rPr>
              <a:t>Webinar:</a:t>
            </a:r>
            <a:r>
              <a:rPr lang="en-US">
                <a:cs typeface="Calibri"/>
              </a:rPr>
              <a:t>  </a:t>
            </a:r>
            <a:r>
              <a:rPr lang="en-US" u="sng">
                <a:cs typeface="Calibri"/>
              </a:rPr>
              <a:t>Ranking Applicants in the 2022 Main Residency Match</a:t>
            </a:r>
          </a:p>
          <a:p>
            <a:pPr lvl="1"/>
            <a:r>
              <a:rPr lang="en-US">
                <a:cs typeface="Calibri"/>
              </a:rPr>
              <a:t>Thursday, January 27, 2022  Noon – 1:00pm CT</a:t>
            </a:r>
          </a:p>
          <a:p>
            <a:pPr lvl="2"/>
            <a:r>
              <a:rPr lang="en-US">
                <a:cs typeface="Calibri"/>
              </a:rPr>
              <a:t>If not able to attend, a recording of the session will be posted on the website</a:t>
            </a:r>
          </a:p>
          <a:p>
            <a:r>
              <a:rPr lang="en-US" b="1">
                <a:cs typeface="Calibri"/>
              </a:rPr>
              <a:t>Important NRMP March Main Match Dates:</a:t>
            </a:r>
          </a:p>
          <a:p>
            <a:pPr lvl="1"/>
            <a:r>
              <a:rPr lang="en-US">
                <a:cs typeface="Calibri"/>
              </a:rPr>
              <a:t>January 31, 2022 - 10:59 pm CT:  Quota Change, SOAP Participation, Program Withdraw Deadline</a:t>
            </a:r>
          </a:p>
          <a:p>
            <a:pPr lvl="1"/>
            <a:r>
              <a:rPr lang="en-US">
                <a:cs typeface="Calibri"/>
              </a:rPr>
              <a:t>February 1, 2022 - 11:00 am CT:  Ranking Opens</a:t>
            </a:r>
          </a:p>
          <a:p>
            <a:pPr lvl="1"/>
            <a:r>
              <a:rPr lang="en-US">
                <a:cs typeface="Calibri"/>
              </a:rPr>
              <a:t>March 2, 2022 – 8:00 pm CT:  (NOTE:  Mardi Gras is March 1, 2022)</a:t>
            </a:r>
          </a:p>
          <a:p>
            <a:pPr lvl="2"/>
            <a:r>
              <a:rPr lang="en-US">
                <a:cs typeface="Calibri"/>
              </a:rPr>
              <a:t>Rank Order List Certification Deadline</a:t>
            </a:r>
          </a:p>
          <a:p>
            <a:pPr lvl="2"/>
            <a:r>
              <a:rPr lang="en-US">
                <a:cs typeface="Calibri"/>
              </a:rPr>
              <a:t>Enter Program Reversion Deadline</a:t>
            </a:r>
          </a:p>
          <a:p>
            <a:pPr lvl="2"/>
            <a:r>
              <a:rPr lang="en-US">
                <a:cs typeface="Calibri"/>
              </a:rPr>
              <a:t>Institutional Official Approve Program Changes Deadline</a:t>
            </a:r>
          </a:p>
          <a:p>
            <a:pPr marL="0" indent="0">
              <a:buNone/>
            </a:pPr>
            <a:endParaRPr lang="en-US">
              <a:cs typeface="Calibri"/>
            </a:endParaRPr>
          </a:p>
        </p:txBody>
      </p:sp>
    </p:spTree>
    <p:extLst>
      <p:ext uri="{BB962C8B-B14F-4D97-AF65-F5344CB8AC3E}">
        <p14:creationId xmlns:p14="http://schemas.microsoft.com/office/powerpoint/2010/main" val="228835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99E2-60BA-47A4-9CB5-D6E8E508A04D}"/>
              </a:ext>
            </a:extLst>
          </p:cNvPr>
          <p:cNvSpPr>
            <a:spLocks noGrp="1"/>
          </p:cNvSpPr>
          <p:nvPr>
            <p:ph type="title"/>
          </p:nvPr>
        </p:nvSpPr>
        <p:spPr/>
        <p:txBody>
          <a:bodyPr/>
          <a:lstStyle/>
          <a:p>
            <a:r>
              <a:rPr lang="en-US">
                <a:cs typeface="Calibri"/>
              </a:rPr>
              <a:t>ERAS Update</a:t>
            </a:r>
            <a:endParaRPr lang="en-US"/>
          </a:p>
        </p:txBody>
      </p:sp>
      <p:sp>
        <p:nvSpPr>
          <p:cNvPr id="3" name="Content Placeholder 2">
            <a:extLst>
              <a:ext uri="{FF2B5EF4-FFF2-40B4-BE49-F238E27FC236}">
                <a16:creationId xmlns:a16="http://schemas.microsoft.com/office/drawing/2014/main" id="{40046F74-8F4E-481D-A50D-924E8F90C78E}"/>
              </a:ext>
            </a:extLst>
          </p:cNvPr>
          <p:cNvSpPr>
            <a:spLocks noGrp="1"/>
          </p:cNvSpPr>
          <p:nvPr>
            <p:ph idx="1"/>
          </p:nvPr>
        </p:nvSpPr>
        <p:spPr/>
        <p:txBody>
          <a:bodyPr vert="horz" lIns="91440" tIns="45720" rIns="91440" bIns="45720" rtlCol="0" anchor="t">
            <a:normAutofit fontScale="92500" lnSpcReduction="10000"/>
          </a:bodyPr>
          <a:lstStyle/>
          <a:p>
            <a:r>
              <a:rPr lang="en-US" b="1">
                <a:cs typeface="Calibri"/>
              </a:rPr>
              <a:t>ERAS PDWS Community Site</a:t>
            </a:r>
            <a:r>
              <a:rPr lang="en-US">
                <a:cs typeface="Calibri"/>
              </a:rPr>
              <a:t> (currently on the Dashboard page in the last box on the right of the screen)</a:t>
            </a:r>
          </a:p>
          <a:p>
            <a:pPr lvl="2"/>
            <a:r>
              <a:rPr lang="en-US">
                <a:cs typeface="Calibri"/>
              </a:rPr>
              <a:t>An Email invite will be sent in the morning of January 25 to explore the new community site.  Reach out to ERAS Client Technical Support with any questions or feedback.</a:t>
            </a:r>
          </a:p>
          <a:p>
            <a:pPr lvl="1"/>
            <a:r>
              <a:rPr lang="en-US">
                <a:cs typeface="Calibri"/>
              </a:rPr>
              <a:t>ERAS PDWS Community site will have a new and improved look and feel</a:t>
            </a:r>
          </a:p>
          <a:p>
            <a:pPr lvl="1"/>
            <a:r>
              <a:rPr lang="en-US">
                <a:cs typeface="Calibri"/>
              </a:rPr>
              <a:t>Homepage is designed to be a one-stop shop for finding answers in their library of resources (Job aids, Training Videos, and more), participation in discussion boards with other users, contacting ERAS Client Technical Support Team, and connecting directly to the PDWS and ERAS Account Maintenance(EAM) software</a:t>
            </a:r>
          </a:p>
        </p:txBody>
      </p:sp>
    </p:spTree>
    <p:extLst>
      <p:ext uri="{BB962C8B-B14F-4D97-AF65-F5344CB8AC3E}">
        <p14:creationId xmlns:p14="http://schemas.microsoft.com/office/powerpoint/2010/main" val="362239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D986-5DD9-4753-8494-6993678D3142}"/>
              </a:ext>
            </a:extLst>
          </p:cNvPr>
          <p:cNvSpPr>
            <a:spLocks noGrp="1"/>
          </p:cNvSpPr>
          <p:nvPr>
            <p:ph type="title"/>
          </p:nvPr>
        </p:nvSpPr>
        <p:spPr/>
        <p:txBody>
          <a:bodyPr/>
          <a:lstStyle/>
          <a:p>
            <a:r>
              <a:rPr lang="en-US">
                <a:cs typeface="Calibri"/>
              </a:rPr>
              <a:t>COVID Reporting Reminder</a:t>
            </a:r>
            <a:endParaRPr lang="en-US"/>
          </a:p>
        </p:txBody>
      </p:sp>
      <p:sp>
        <p:nvSpPr>
          <p:cNvPr id="3" name="Content Placeholder 2">
            <a:extLst>
              <a:ext uri="{FF2B5EF4-FFF2-40B4-BE49-F238E27FC236}">
                <a16:creationId xmlns:a16="http://schemas.microsoft.com/office/drawing/2014/main" id="{8428E053-0090-44AB-ACB5-7982FDD77367}"/>
              </a:ext>
            </a:extLst>
          </p:cNvPr>
          <p:cNvSpPr>
            <a:spLocks noGrp="1"/>
          </p:cNvSpPr>
          <p:nvPr>
            <p:ph idx="1"/>
          </p:nvPr>
        </p:nvSpPr>
        <p:spPr>
          <a:xfrm>
            <a:off x="609600" y="1249280"/>
            <a:ext cx="10972800" cy="4696410"/>
          </a:xfrm>
        </p:spPr>
        <p:txBody>
          <a:bodyPr vert="horz" lIns="91440" tIns="45720" rIns="91440" bIns="45720" rtlCol="0" anchor="t">
            <a:normAutofit fontScale="70000" lnSpcReduction="20000"/>
          </a:bodyPr>
          <a:lstStyle/>
          <a:p>
            <a:r>
              <a:rPr lang="en-US">
                <a:ea typeface="+mn-lt"/>
                <a:cs typeface="+mn-lt"/>
              </a:rPr>
              <a:t>House Officers exposed or having symptoms to COVID and/or Test Positive for COVID, must self-report at:  </a:t>
            </a:r>
            <a:r>
              <a:rPr lang="en-US">
                <a:ea typeface="+mn-lt"/>
                <a:cs typeface="+mn-lt"/>
                <a:hlinkClick r:id="rId2"/>
              </a:rPr>
              <a:t>https://911.lsuhsc.edu/coronavirus/selfreporting.aspx</a:t>
            </a:r>
            <a:endParaRPr lang="en-US">
              <a:ea typeface="+mn-lt"/>
              <a:cs typeface="+mn-lt"/>
            </a:endParaRPr>
          </a:p>
          <a:p>
            <a:endParaRPr lang="en-US">
              <a:ea typeface="+mn-lt"/>
              <a:cs typeface="+mn-lt"/>
            </a:endParaRPr>
          </a:p>
          <a:p>
            <a:r>
              <a:rPr lang="en-US">
                <a:ea typeface="+mn-lt"/>
                <a:cs typeface="+mn-lt"/>
              </a:rPr>
              <a:t>Program Coordinators must report the House Officer COVID exposure and/or Positive COVID Test by completing the GME Microsoft Form at:   </a:t>
            </a:r>
            <a:r>
              <a:rPr lang="en-US">
                <a:ea typeface="+mn-lt"/>
                <a:cs typeface="+mn-lt"/>
                <a:hlinkClick r:id="rId3"/>
              </a:rPr>
              <a:t>https://www.medschool.lsuhsc.edu/medical_education/graduate/covid19/Page/1173323812</a:t>
            </a:r>
            <a:endParaRPr lang="en-US">
              <a:ea typeface="+mn-lt"/>
              <a:cs typeface="+mn-lt"/>
            </a:endParaRPr>
          </a:p>
          <a:p>
            <a:endParaRPr lang="en-US">
              <a:cs typeface="Calibri"/>
            </a:endParaRPr>
          </a:p>
          <a:p>
            <a:r>
              <a:rPr lang="en-US">
                <a:cs typeface="Calibri"/>
              </a:rPr>
              <a:t>Program Coordinators must also document in Resident Scheduler and on the EOM Report if the House Officer is out due to COVID Exposure and/or Positive COVID Test.  Including Sick leave, Vacation leave or other dates, (just write COVID next to the dates).</a:t>
            </a:r>
            <a:endParaRPr lang="en-US">
              <a:ea typeface="+mn-lt"/>
              <a:cs typeface="+mn-lt"/>
            </a:endParaRPr>
          </a:p>
          <a:p>
            <a:pPr marL="0" indent="0">
              <a:buNone/>
            </a:pPr>
            <a:endParaRPr lang="en-US">
              <a:ea typeface="+mn-lt"/>
              <a:cs typeface="+mn-lt"/>
            </a:endParaRPr>
          </a:p>
          <a:p>
            <a:r>
              <a:rPr lang="en-US">
                <a:ea typeface="+mn-lt"/>
                <a:cs typeface="+mn-lt"/>
              </a:rPr>
              <a:t>Both links can also be found in Knowledge Base in the COVID 19 Resource box that appears at the top of the page in Knowledge Base.  Note:  The Microsoft Form is found under COVID19 – FAQs – How do I Report if a House Officer has been exposed to COVID19</a:t>
            </a:r>
            <a:endParaRPr lang="en-US" sz="1800">
              <a:cs typeface="Calibri"/>
            </a:endParaRPr>
          </a:p>
        </p:txBody>
      </p:sp>
    </p:spTree>
    <p:extLst>
      <p:ext uri="{BB962C8B-B14F-4D97-AF65-F5344CB8AC3E}">
        <p14:creationId xmlns:p14="http://schemas.microsoft.com/office/powerpoint/2010/main" val="332199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BA2B-3FEC-4AA8-94CD-76BC91CE3D83}"/>
              </a:ext>
            </a:extLst>
          </p:cNvPr>
          <p:cNvSpPr>
            <a:spLocks noGrp="1"/>
          </p:cNvSpPr>
          <p:nvPr>
            <p:ph type="title"/>
          </p:nvPr>
        </p:nvSpPr>
        <p:spPr/>
        <p:txBody>
          <a:bodyPr/>
          <a:lstStyle/>
          <a:p>
            <a:r>
              <a:rPr lang="en-US">
                <a:cs typeface="Calibri"/>
              </a:rPr>
              <a:t>Resident Scheduler</a:t>
            </a:r>
            <a:endParaRPr lang="en-US"/>
          </a:p>
        </p:txBody>
      </p:sp>
      <p:sp>
        <p:nvSpPr>
          <p:cNvPr id="3" name="Content Placeholder 2">
            <a:extLst>
              <a:ext uri="{FF2B5EF4-FFF2-40B4-BE49-F238E27FC236}">
                <a16:creationId xmlns:a16="http://schemas.microsoft.com/office/drawing/2014/main" id="{41E257AB-110E-487E-92C8-0B650579DD5F}"/>
              </a:ext>
            </a:extLst>
          </p:cNvPr>
          <p:cNvSpPr>
            <a:spLocks noGrp="1"/>
          </p:cNvSpPr>
          <p:nvPr>
            <p:ph idx="1"/>
          </p:nvPr>
        </p:nvSpPr>
        <p:spPr>
          <a:xfrm>
            <a:off x="609600" y="1419727"/>
            <a:ext cx="10972800" cy="4525963"/>
          </a:xfrm>
        </p:spPr>
        <p:txBody>
          <a:bodyPr vert="horz" lIns="91440" tIns="45720" rIns="91440" bIns="45720" rtlCol="0" anchor="t">
            <a:normAutofit fontScale="92500" lnSpcReduction="20000"/>
          </a:bodyPr>
          <a:lstStyle/>
          <a:p>
            <a:r>
              <a:rPr lang="en-US" b="1">
                <a:cs typeface="Calibri"/>
              </a:rPr>
              <a:t>Report DUE Dates</a:t>
            </a:r>
            <a:r>
              <a:rPr lang="en-US">
                <a:cs typeface="Calibri"/>
              </a:rPr>
              <a:t>:</a:t>
            </a:r>
          </a:p>
          <a:p>
            <a:pPr lvl="1"/>
            <a:r>
              <a:rPr lang="en-US" b="1">
                <a:cs typeface="Calibri"/>
              </a:rPr>
              <a:t>EOM Report:</a:t>
            </a:r>
          </a:p>
          <a:p>
            <a:pPr lvl="2"/>
            <a:r>
              <a:rPr lang="en-US">
                <a:cs typeface="Calibri"/>
              </a:rPr>
              <a:t>December EOM Report: PAST DUE – submit by Friday, January 28</a:t>
            </a:r>
          </a:p>
          <a:p>
            <a:pPr lvl="2"/>
            <a:r>
              <a:rPr lang="en-US">
                <a:cs typeface="Calibri"/>
              </a:rPr>
              <a:t>January EOM Report:  DUE February 8, 2022 – submit by the due date</a:t>
            </a:r>
          </a:p>
          <a:p>
            <a:pPr lvl="1"/>
            <a:r>
              <a:rPr lang="en-US" b="1">
                <a:cs typeface="Calibri"/>
              </a:rPr>
              <a:t>BOM Report</a:t>
            </a:r>
          </a:p>
          <a:p>
            <a:pPr lvl="2"/>
            <a:r>
              <a:rPr lang="en-US">
                <a:cs typeface="Calibri"/>
              </a:rPr>
              <a:t>January BOM Report:  PAST DUE – Submit by Friday, January 28, 2022</a:t>
            </a:r>
          </a:p>
          <a:p>
            <a:pPr lvl="2"/>
            <a:r>
              <a:rPr lang="en-US">
                <a:cs typeface="Calibri"/>
              </a:rPr>
              <a:t>February BOM Report:  DUE February 1, 2022 – submit by the due date</a:t>
            </a:r>
          </a:p>
          <a:p>
            <a:r>
              <a:rPr lang="en-US" b="1">
                <a:cs typeface="Calibri"/>
              </a:rPr>
              <a:t>Quarterly Review of Reports</a:t>
            </a:r>
          </a:p>
          <a:p>
            <a:pPr lvl="1"/>
            <a:r>
              <a:rPr lang="en-US">
                <a:cs typeface="Calibri"/>
              </a:rPr>
              <a:t>Send missing House Officer responses not included when Reports submitted between July 2021 – December 2021</a:t>
            </a:r>
          </a:p>
          <a:p>
            <a:pPr lvl="1"/>
            <a:r>
              <a:rPr lang="en-US">
                <a:cs typeface="Calibri"/>
              </a:rPr>
              <a:t>Review House Officer Leave:  check leave entered correctly in Resident Scheduler for October – December 2021.</a:t>
            </a:r>
          </a:p>
        </p:txBody>
      </p:sp>
    </p:spTree>
    <p:extLst>
      <p:ext uri="{BB962C8B-B14F-4D97-AF65-F5344CB8AC3E}">
        <p14:creationId xmlns:p14="http://schemas.microsoft.com/office/powerpoint/2010/main" val="296172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C36D-802C-468D-9867-A7312A6875D6}"/>
              </a:ext>
            </a:extLst>
          </p:cNvPr>
          <p:cNvSpPr>
            <a:spLocks noGrp="1"/>
          </p:cNvSpPr>
          <p:nvPr>
            <p:ph type="title"/>
          </p:nvPr>
        </p:nvSpPr>
        <p:spPr/>
        <p:txBody>
          <a:bodyPr/>
          <a:lstStyle/>
          <a:p>
            <a:r>
              <a:rPr lang="en-US">
                <a:cs typeface="Calibri"/>
              </a:rPr>
              <a:t>House Officer Sick Leave Policy Update</a:t>
            </a:r>
          </a:p>
        </p:txBody>
      </p:sp>
      <p:sp>
        <p:nvSpPr>
          <p:cNvPr id="3" name="Content Placeholder 2">
            <a:extLst>
              <a:ext uri="{FF2B5EF4-FFF2-40B4-BE49-F238E27FC236}">
                <a16:creationId xmlns:a16="http://schemas.microsoft.com/office/drawing/2014/main" id="{AFDE219B-B672-40C3-9B3D-C11348C411BF}"/>
              </a:ext>
            </a:extLst>
          </p:cNvPr>
          <p:cNvSpPr>
            <a:spLocks noGrp="1"/>
          </p:cNvSpPr>
          <p:nvPr>
            <p:ph idx="1"/>
          </p:nvPr>
        </p:nvSpPr>
        <p:spPr/>
        <p:txBody>
          <a:bodyPr vert="horz" lIns="91440" tIns="45720" rIns="91440" bIns="45720" rtlCol="0" anchor="t">
            <a:normAutofit/>
          </a:bodyPr>
          <a:lstStyle/>
          <a:p>
            <a:r>
              <a:rPr lang="en-US" b="1">
                <a:cs typeface="Calibri"/>
              </a:rPr>
              <a:t>House Officer Sick Leave Policy Updated</a:t>
            </a:r>
            <a:r>
              <a:rPr lang="en-US">
                <a:cs typeface="Calibri"/>
              </a:rPr>
              <a:t>:</a:t>
            </a:r>
          </a:p>
          <a:p>
            <a:pPr lvl="1"/>
            <a:r>
              <a:rPr lang="en-US">
                <a:ea typeface="+mn-lt"/>
                <a:cs typeface="+mn-lt"/>
              </a:rPr>
              <a:t>Sick Leave: House Officers are permitted 14 days (two 7 day weeks) of non-cumulative paid sick leave per year for illness or injury  of the resident </a:t>
            </a:r>
            <a:r>
              <a:rPr lang="en-US" i="1" u="sng">
                <a:ea typeface="+mn-lt"/>
                <a:cs typeface="+mn-lt"/>
              </a:rPr>
              <a:t>or for an immediate family member</a:t>
            </a:r>
            <a:r>
              <a:rPr lang="en-US">
                <a:ea typeface="+mn-lt"/>
                <a:cs typeface="+mn-lt"/>
              </a:rPr>
              <a:t> (approved HR / GMEC January 20, 2022). Extended sick leave without pay is allowable, at the discretion of the Department and in accordance with applicable law.</a:t>
            </a:r>
            <a:endParaRPr lang="en-US">
              <a:cs typeface="Calibri"/>
            </a:endParaRPr>
          </a:p>
          <a:p>
            <a:endParaRPr lang="en-US" sz="2800">
              <a:cs typeface="Calibri"/>
            </a:endParaRPr>
          </a:p>
        </p:txBody>
      </p:sp>
    </p:spTree>
    <p:extLst>
      <p:ext uri="{BB962C8B-B14F-4D97-AF65-F5344CB8AC3E}">
        <p14:creationId xmlns:p14="http://schemas.microsoft.com/office/powerpoint/2010/main" val="406404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5F0E-853C-433F-9957-149728BE1B36}"/>
              </a:ext>
            </a:extLst>
          </p:cNvPr>
          <p:cNvSpPr>
            <a:spLocks noGrp="1"/>
          </p:cNvSpPr>
          <p:nvPr>
            <p:ph type="title"/>
          </p:nvPr>
        </p:nvSpPr>
        <p:spPr/>
        <p:txBody>
          <a:bodyPr/>
          <a:lstStyle/>
          <a:p>
            <a:r>
              <a:rPr lang="en-US">
                <a:cs typeface="Calibri"/>
              </a:rPr>
              <a:t>Documents in GME Files</a:t>
            </a:r>
            <a:endParaRPr lang="en-US"/>
          </a:p>
        </p:txBody>
      </p:sp>
      <p:sp>
        <p:nvSpPr>
          <p:cNvPr id="3" name="Content Placeholder 2">
            <a:extLst>
              <a:ext uri="{FF2B5EF4-FFF2-40B4-BE49-F238E27FC236}">
                <a16:creationId xmlns:a16="http://schemas.microsoft.com/office/drawing/2014/main" id="{156661AA-3F1C-44BB-9AFA-585ED171DC2B}"/>
              </a:ext>
            </a:extLst>
          </p:cNvPr>
          <p:cNvSpPr>
            <a:spLocks noGrp="1"/>
          </p:cNvSpPr>
          <p:nvPr>
            <p:ph idx="1"/>
          </p:nvPr>
        </p:nvSpPr>
        <p:spPr/>
        <p:txBody>
          <a:bodyPr vert="horz" lIns="91440" tIns="45720" rIns="91440" bIns="45720" rtlCol="0" anchor="t">
            <a:normAutofit/>
          </a:bodyPr>
          <a:lstStyle/>
          <a:p>
            <a:r>
              <a:rPr lang="en-US">
                <a:cs typeface="Calibri"/>
              </a:rPr>
              <a:t>GME personnel consistently get questions:</a:t>
            </a:r>
            <a:br>
              <a:rPr lang="en-US">
                <a:cs typeface="Calibri"/>
              </a:rPr>
            </a:br>
            <a:r>
              <a:rPr lang="en-US" i="1">
                <a:cs typeface="Calibri"/>
              </a:rPr>
              <a:t>"Do you have John Smith's ________?  Can you send it to me?"</a:t>
            </a:r>
          </a:p>
          <a:p>
            <a:r>
              <a:rPr lang="en-US">
                <a:cs typeface="Calibri"/>
              </a:rPr>
              <a:t>You can see what GME has on file without emailing us:</a:t>
            </a:r>
          </a:p>
          <a:p>
            <a:pPr lvl="1"/>
            <a:r>
              <a:rPr lang="en-US">
                <a:ea typeface="+mn-lt"/>
                <a:cs typeface="+mn-lt"/>
              </a:rPr>
              <a:t>Most documents without sensitive data available for download</a:t>
            </a:r>
          </a:p>
          <a:p>
            <a:pPr lvl="2"/>
            <a:r>
              <a:rPr lang="en-US">
                <a:ea typeface="+mn-lt"/>
                <a:cs typeface="+mn-lt"/>
              </a:rPr>
              <a:t>Contracts, diplomas, Medicaid letters, visas</a:t>
            </a:r>
          </a:p>
          <a:p>
            <a:pPr lvl="1"/>
            <a:r>
              <a:rPr lang="en-US">
                <a:ea typeface="+mn-lt"/>
                <a:cs typeface="+mn-lt"/>
              </a:rPr>
              <a:t>Documents with confidential/sensitive information cannot be downloaded, but system will show you what we have.</a:t>
            </a:r>
            <a:br>
              <a:rPr lang="en-US">
                <a:ea typeface="+mn-lt"/>
                <a:cs typeface="+mn-lt"/>
              </a:rPr>
            </a:br>
            <a:r>
              <a:rPr lang="en-US">
                <a:ea typeface="+mn-lt"/>
                <a:cs typeface="+mn-lt"/>
              </a:rPr>
              <a:t>(You can email us for these documents)</a:t>
            </a:r>
            <a:endParaRPr lang="en-US"/>
          </a:p>
          <a:p>
            <a:pPr lvl="2"/>
            <a:r>
              <a:rPr lang="en-US">
                <a:ea typeface="+mn-lt"/>
                <a:cs typeface="+mn-lt"/>
              </a:rPr>
              <a:t>Social Security Cards, Immunizations, </a:t>
            </a:r>
          </a:p>
        </p:txBody>
      </p:sp>
    </p:spTree>
    <p:extLst>
      <p:ext uri="{BB962C8B-B14F-4D97-AF65-F5344CB8AC3E}">
        <p14:creationId xmlns:p14="http://schemas.microsoft.com/office/powerpoint/2010/main" val="41214366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FC6CA915225C4BB9F3585CD0332040" ma:contentTypeVersion="6" ma:contentTypeDescription="Create a new document." ma:contentTypeScope="" ma:versionID="84501fc04754bad632d0b96611f2ab41">
  <xsd:schema xmlns:xsd="http://www.w3.org/2001/XMLSchema" xmlns:xs="http://www.w3.org/2001/XMLSchema" xmlns:p="http://schemas.microsoft.com/office/2006/metadata/properties" xmlns:ns2="975e37a8-7f5f-4888-af20-2bf05acb12f4" xmlns:ns3="ce103bb2-26e4-4432-b4c4-0552ce98cd7c" targetNamespace="http://schemas.microsoft.com/office/2006/metadata/properties" ma:root="true" ma:fieldsID="d1d7570fcd187dc3ca56b57d3f36d0fd" ns2:_="" ns3:_="">
    <xsd:import namespace="975e37a8-7f5f-4888-af20-2bf05acb12f4"/>
    <xsd:import namespace="ce103bb2-26e4-4432-b4c4-0552ce98c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e37a8-7f5f-4888-af20-2bf05acb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03bb2-26e4-4432-b4c4-0552ce98c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0F46FB-A748-4A53-94A5-B1F30B11A223}">
  <ds:schemaRefs>
    <ds:schemaRef ds:uri="975e37a8-7f5f-4888-af20-2bf05acb12f4"/>
    <ds:schemaRef ds:uri="ce103bb2-26e4-4432-b4c4-0552ce98c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8FFF27-90EC-42A3-8A6C-641AF411CB8C}">
  <ds:schemaRefs>
    <ds:schemaRef ds:uri="http://schemas.microsoft.com/sharepoint/v3/contenttype/forms"/>
  </ds:schemaRefs>
</ds:datastoreItem>
</file>

<file path=customXml/itemProps3.xml><?xml version="1.0" encoding="utf-8"?>
<ds:datastoreItem xmlns:ds="http://schemas.openxmlformats.org/officeDocument/2006/customXml" ds:itemID="{5B026846-A8FB-4F3A-BAC9-154ECB4745C5}">
  <ds:schemaRefs>
    <ds:schemaRef ds:uri="975e37a8-7f5f-4888-af20-2bf05acb12f4"/>
    <ds:schemaRef ds:uri="ce103bb2-26e4-4432-b4c4-0552ce98c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Coordinator Check In</vt:lpstr>
      <vt:lpstr>Residency Planning Day Feedback</vt:lpstr>
      <vt:lpstr>LSBME Permit Renewals</vt:lpstr>
      <vt:lpstr>NRMP</vt:lpstr>
      <vt:lpstr>ERAS Update</vt:lpstr>
      <vt:lpstr>COVID Reporting Reminder</vt:lpstr>
      <vt:lpstr>Resident Scheduler</vt:lpstr>
      <vt:lpstr>House Officer Sick Leave Policy Update</vt:lpstr>
      <vt:lpstr>Documents in GME Files</vt:lpstr>
      <vt:lpstr>Documents in GME Files</vt:lpstr>
      <vt:lpstr>PLAs</vt:lpstr>
      <vt:lpstr>PLAs</vt:lpstr>
      <vt:lpstr>Flu/Tdap</vt:lpstr>
      <vt:lpstr>SHOUT OUTS!</vt:lpstr>
      <vt:lpstr>SHOUT OUTS!</vt:lpstr>
      <vt:lpstr>Upcoming Dates</vt:lpstr>
      <vt:lpstr>House Staff Association – Meeting Tomorrow</vt:lpstr>
      <vt:lpstr>SOM Newsletter – The Pulse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cp:revision>
  <dcterms:created xsi:type="dcterms:W3CDTF">2021-06-30T12:57:47Z</dcterms:created>
  <dcterms:modified xsi:type="dcterms:W3CDTF">2022-01-25T15:45:12Z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0x010100E8FC6CA915225C4BB9F3585CD0332040</vt:lpwstr>
  </property>
</Properties>
</file>