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  <p:sldId id="261" r:id="rId6"/>
    <p:sldId id="273" r:id="rId7"/>
    <p:sldId id="274" r:id="rId8"/>
    <p:sldId id="265" r:id="rId9"/>
    <p:sldId id="272" r:id="rId10"/>
    <p:sldId id="260" r:id="rId11"/>
    <p:sldId id="262" r:id="rId12"/>
    <p:sldId id="269" r:id="rId13"/>
    <p:sldId id="271" r:id="rId14"/>
    <p:sldId id="264" r:id="rId15"/>
    <p:sldId id="267" r:id="rId16"/>
    <p:sldId id="263" r:id="rId17"/>
    <p:sldId id="268" r:id="rId18"/>
    <p:sldId id="270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0635E-4661-411F-BB85-0DB5E510CE17}" v="190" dt="2021-09-20T20:51:52.522"/>
    <p1510:client id="{078DD6CD-7666-4660-8F37-8270E4C16047}" v="30" dt="2021-09-17T19:28:42.209"/>
    <p1510:client id="{1862E41E-E43F-437B-948E-1BE912F612BB}" v="2" dt="2021-09-15T14:17:24.990"/>
    <p1510:client id="{190FC03E-BAA1-4647-9D97-2F31643FA14C}" v="4144" dt="2021-09-20T16:55:08.832"/>
    <p1510:client id="{27AD025D-C1D9-4CED-8080-6A87B0DF88B8}" v="20" dt="2021-09-15T14:10:54.126"/>
    <p1510:client id="{327DCBBE-4E8B-4FA2-A4F7-646895D16AF0}" v="414" dt="2021-09-17T15:05:55.345"/>
    <p1510:client id="{48BDA3D5-EB91-4134-A686-F2788CDF90D5}" v="63" vWet="65" dt="2021-09-17T13:58:57.294"/>
    <p1510:client id="{50087AA2-2169-43E9-983E-D1A6A16E0B7C}" v="663" dt="2021-09-21T14:36:03.978"/>
    <p1510:client id="{54D5A1DC-ECB4-45DC-BEF8-621A1D9457AF}" v="1" dt="2021-09-15T14:15:19.832"/>
    <p1510:client id="{5559391C-658F-4084-A637-62B1B3E67597}" v="922" dt="2021-09-20T15:58:29.873"/>
    <p1510:client id="{77476B48-FBB5-40C9-A316-04A12CCC98B7}" v="1112" dt="2021-09-21T15:51:49.875"/>
    <p1510:client id="{9A29C8DA-DABE-4CB8-BEE2-439B0A119395}" v="101" dt="2021-09-20T16:06:29.745"/>
    <p1510:client id="{B1F61C88-02B6-4292-80E6-E669A867AE4B}" v="627" dt="2021-09-21T14:44:44.999"/>
    <p1510:client id="{B482CE8C-F0E0-4323-B45A-8E673D7AC94A}" v="227" dt="2021-09-20T20:17:32.344"/>
    <p1510:client id="{B6308253-BEB5-44A4-922A-6DCE3740BF47}" v="25" dt="2021-09-21T14:52:24.295"/>
    <p1510:client id="{C88E8EAC-CB76-4345-9879-2879A7F06AA4}" v="189" dt="2021-09-21T14:59:53.172"/>
    <p1510:client id="{CDEB6B87-9F3E-4C28-ABC9-B327CAA72400}" v="1" dt="2021-09-21T14:45:53.754"/>
    <p1510:client id="{FED3FDCF-AD94-4522-A3F5-AECFF165F354}" v="808" dt="2021-09-20T15:52:28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ndsgaard, Yolanda M." userId="S::yleeha@lsuhsc.edu::1c45dd09-112d-4655-bd36-6c0293bf62db" providerId="AD" clId="Web-{FED3FDCF-AD94-4522-A3F5-AECFF165F354}"/>
    <pc:docChg chg="addSld modSld">
      <pc:chgData name="Lundsgaard, Yolanda M." userId="S::yleeha@lsuhsc.edu::1c45dd09-112d-4655-bd36-6c0293bf62db" providerId="AD" clId="Web-{FED3FDCF-AD94-4522-A3F5-AECFF165F354}" dt="2021-09-20T15:52:28.009" v="410" actId="20577"/>
      <pc:docMkLst>
        <pc:docMk/>
      </pc:docMkLst>
      <pc:sldChg chg="modSp new">
        <pc:chgData name="Lundsgaard, Yolanda M." userId="S::yleeha@lsuhsc.edu::1c45dd09-112d-4655-bd36-6c0293bf62db" providerId="AD" clId="Web-{FED3FDCF-AD94-4522-A3F5-AECFF165F354}" dt="2021-09-20T15:52:28.009" v="410" actId="20577"/>
        <pc:sldMkLst>
          <pc:docMk/>
          <pc:sldMk cId="414716152" sldId="264"/>
        </pc:sldMkLst>
        <pc:spChg chg="mod">
          <ac:chgData name="Lundsgaard, Yolanda M." userId="S::yleeha@lsuhsc.edu::1c45dd09-112d-4655-bd36-6c0293bf62db" providerId="AD" clId="Web-{FED3FDCF-AD94-4522-A3F5-AECFF165F354}" dt="2021-09-20T15:46:38.623" v="298" actId="14100"/>
          <ac:spMkLst>
            <pc:docMk/>
            <pc:sldMk cId="414716152" sldId="264"/>
            <ac:spMk id="2" creationId="{D200E9CB-575A-45D9-9FD6-6C614E0C87EF}"/>
          </ac:spMkLst>
        </pc:spChg>
        <pc:spChg chg="mod">
          <ac:chgData name="Lundsgaard, Yolanda M." userId="S::yleeha@lsuhsc.edu::1c45dd09-112d-4655-bd36-6c0293bf62db" providerId="AD" clId="Web-{FED3FDCF-AD94-4522-A3F5-AECFF165F354}" dt="2021-09-20T15:52:28.009" v="410" actId="20577"/>
          <ac:spMkLst>
            <pc:docMk/>
            <pc:sldMk cId="414716152" sldId="264"/>
            <ac:spMk id="3" creationId="{7E89D895-EA8A-4F72-8A1F-57B97014A109}"/>
          </ac:spMkLst>
        </pc:spChg>
      </pc:sldChg>
    </pc:docChg>
  </pc:docChgLst>
  <pc:docChgLst>
    <pc:chgData name="Cain, Julie" userId="S::jcain2@lsuhsc.edu::7031a6ef-8aea-406a-920b-c69685458425" providerId="AD" clId="Web-{078DD6CD-7666-4660-8F37-8270E4C16047}"/>
    <pc:docChg chg="modSld">
      <pc:chgData name="Cain, Julie" userId="S::jcain2@lsuhsc.edu::7031a6ef-8aea-406a-920b-c69685458425" providerId="AD" clId="Web-{078DD6CD-7666-4660-8F37-8270E4C16047}" dt="2021-09-17T19:28:41.834" v="14" actId="20577"/>
      <pc:docMkLst>
        <pc:docMk/>
      </pc:docMkLst>
      <pc:sldChg chg="addSp modSp">
        <pc:chgData name="Cain, Julie" userId="S::jcain2@lsuhsc.edu::7031a6ef-8aea-406a-920b-c69685458425" providerId="AD" clId="Web-{078DD6CD-7666-4660-8F37-8270E4C16047}" dt="2021-09-17T19:28:41.834" v="14" actId="20577"/>
        <pc:sldMkLst>
          <pc:docMk/>
          <pc:sldMk cId="3354308849" sldId="259"/>
        </pc:sldMkLst>
        <pc:spChg chg="mod">
          <ac:chgData name="Cain, Julie" userId="S::jcain2@lsuhsc.edu::7031a6ef-8aea-406a-920b-c69685458425" providerId="AD" clId="Web-{078DD6CD-7666-4660-8F37-8270E4C16047}" dt="2021-09-17T19:28:41.834" v="14" actId="20577"/>
          <ac:spMkLst>
            <pc:docMk/>
            <pc:sldMk cId="3354308849" sldId="259"/>
            <ac:spMk id="3" creationId="{E59BC953-39FA-44A4-8C0D-2AD3F19C5AB8}"/>
          </ac:spMkLst>
        </pc:spChg>
        <pc:spChg chg="add">
          <ac:chgData name="Cain, Julie" userId="S::jcain2@lsuhsc.edu::7031a6ef-8aea-406a-920b-c69685458425" providerId="AD" clId="Web-{078DD6CD-7666-4660-8F37-8270E4C16047}" dt="2021-09-17T19:28:25.473" v="0"/>
          <ac:spMkLst>
            <pc:docMk/>
            <pc:sldMk cId="3354308849" sldId="259"/>
            <ac:spMk id="4" creationId="{546884BB-21CB-48BF-85D7-9D8CA3993FDA}"/>
          </ac:spMkLst>
        </pc:spChg>
      </pc:sldChg>
    </pc:docChg>
  </pc:docChgLst>
  <pc:docChgLst>
    <pc:chgData name="Cain, Julie" userId="S::jcain2@lsuhsc.edu::7031a6ef-8aea-406a-920b-c69685458425" providerId="AD" clId="Web-{CDEB6B87-9F3E-4C28-ABC9-B327CAA72400}"/>
    <pc:docChg chg="modSld">
      <pc:chgData name="Cain, Julie" userId="S::jcain2@lsuhsc.edu::7031a6ef-8aea-406a-920b-c69685458425" providerId="AD" clId="Web-{CDEB6B87-9F3E-4C28-ABC9-B327CAA72400}" dt="2021-09-21T14:45:53.754" v="0" actId="1076"/>
      <pc:docMkLst>
        <pc:docMk/>
      </pc:docMkLst>
      <pc:sldChg chg="modSp">
        <pc:chgData name="Cain, Julie" userId="S::jcain2@lsuhsc.edu::7031a6ef-8aea-406a-920b-c69685458425" providerId="AD" clId="Web-{CDEB6B87-9F3E-4C28-ABC9-B327CAA72400}" dt="2021-09-21T14:45:53.754" v="0" actId="1076"/>
        <pc:sldMkLst>
          <pc:docMk/>
          <pc:sldMk cId="4089255599" sldId="271"/>
        </pc:sldMkLst>
        <pc:spChg chg="mod">
          <ac:chgData name="Cain, Julie" userId="S::jcain2@lsuhsc.edu::7031a6ef-8aea-406a-920b-c69685458425" providerId="AD" clId="Web-{CDEB6B87-9F3E-4C28-ABC9-B327CAA72400}" dt="2021-09-21T14:45:53.754" v="0" actId="1076"/>
          <ac:spMkLst>
            <pc:docMk/>
            <pc:sldMk cId="4089255599" sldId="271"/>
            <ac:spMk id="3" creationId="{6E25D9BA-1A8C-400A-B044-796227D56C42}"/>
          </ac:spMkLst>
        </pc:spChg>
      </pc:sldChg>
    </pc:docChg>
  </pc:docChgLst>
  <pc:docChgLst>
    <pc:chgData name="Lundsgaard, Yolanda M." userId="S::yleeha@lsuhsc.edu::1c45dd09-112d-4655-bd36-6c0293bf62db" providerId="AD" clId="Web-{327DCBBE-4E8B-4FA2-A4F7-646895D16AF0}"/>
    <pc:docChg chg="addSld modSld">
      <pc:chgData name="Lundsgaard, Yolanda M." userId="S::yleeha@lsuhsc.edu::1c45dd09-112d-4655-bd36-6c0293bf62db" providerId="AD" clId="Web-{327DCBBE-4E8B-4FA2-A4F7-646895D16AF0}" dt="2021-09-17T15:05:55.345" v="205" actId="20577"/>
      <pc:docMkLst>
        <pc:docMk/>
      </pc:docMkLst>
      <pc:sldChg chg="modSp new">
        <pc:chgData name="Lundsgaard, Yolanda M." userId="S::yleeha@lsuhsc.edu::1c45dd09-112d-4655-bd36-6c0293bf62db" providerId="AD" clId="Web-{327DCBBE-4E8B-4FA2-A4F7-646895D16AF0}" dt="2021-09-17T15:05:55.345" v="205" actId="20577"/>
        <pc:sldMkLst>
          <pc:docMk/>
          <pc:sldMk cId="4036193182" sldId="263"/>
        </pc:sldMkLst>
        <pc:spChg chg="mod">
          <ac:chgData name="Lundsgaard, Yolanda M." userId="S::yleeha@lsuhsc.edu::1c45dd09-112d-4655-bd36-6c0293bf62db" providerId="AD" clId="Web-{327DCBBE-4E8B-4FA2-A4F7-646895D16AF0}" dt="2021-09-17T14:05:11.327" v="191" actId="20577"/>
          <ac:spMkLst>
            <pc:docMk/>
            <pc:sldMk cId="4036193182" sldId="263"/>
            <ac:spMk id="2" creationId="{23FA446A-AADC-4442-803B-9E6FE5DC60EC}"/>
          </ac:spMkLst>
        </pc:spChg>
        <pc:spChg chg="mod">
          <ac:chgData name="Lundsgaard, Yolanda M." userId="S::yleeha@lsuhsc.edu::1c45dd09-112d-4655-bd36-6c0293bf62db" providerId="AD" clId="Web-{327DCBBE-4E8B-4FA2-A4F7-646895D16AF0}" dt="2021-09-17T15:05:55.345" v="205" actId="20577"/>
          <ac:spMkLst>
            <pc:docMk/>
            <pc:sldMk cId="4036193182" sldId="263"/>
            <ac:spMk id="3" creationId="{AF62B767-930C-4DA5-9B49-DBA606B364C2}"/>
          </ac:spMkLst>
        </pc:spChg>
      </pc:sldChg>
    </pc:docChg>
  </pc:docChgLst>
  <pc:docChgLst>
    <pc:chgData name="Cain, Julie" userId="7031a6ef-8aea-406a-920b-c69685458425" providerId="ADAL" clId="{48BDA3D5-EB91-4134-A686-F2788CDF90D5}"/>
    <pc:docChg chg="custSel addSld delSld modSld addMainMaster delMainMaster">
      <pc:chgData name="Cain, Julie" userId="7031a6ef-8aea-406a-920b-c69685458425" providerId="ADAL" clId="{48BDA3D5-EB91-4134-A686-F2788CDF90D5}" dt="2021-09-15T15:20:47.063" v="170" actId="20577"/>
      <pc:docMkLst>
        <pc:docMk/>
      </pc:docMkLst>
      <pc:sldChg chg="del">
        <pc:chgData name="Cain, Julie" userId="7031a6ef-8aea-406a-920b-c69685458425" providerId="ADAL" clId="{48BDA3D5-EB91-4134-A686-F2788CDF90D5}" dt="2021-09-15T14:30:56.040" v="2" actId="47"/>
        <pc:sldMkLst>
          <pc:docMk/>
          <pc:sldMk cId="2868019520" sldId="257"/>
        </pc:sldMkLst>
      </pc:sldChg>
      <pc:sldChg chg="del">
        <pc:chgData name="Cain, Julie" userId="7031a6ef-8aea-406a-920b-c69685458425" providerId="ADAL" clId="{48BDA3D5-EB91-4134-A686-F2788CDF90D5}" dt="2021-09-15T14:32:23.940" v="64" actId="47"/>
        <pc:sldMkLst>
          <pc:docMk/>
          <pc:sldMk cId="394955163" sldId="258"/>
        </pc:sldMkLst>
      </pc:sldChg>
      <pc:sldChg chg="modSp add mod">
        <pc:chgData name="Cain, Julie" userId="7031a6ef-8aea-406a-920b-c69685458425" providerId="ADAL" clId="{48BDA3D5-EB91-4134-A686-F2788CDF90D5}" dt="2021-09-15T15:20:47.063" v="170" actId="20577"/>
        <pc:sldMkLst>
          <pc:docMk/>
          <pc:sldMk cId="3354308849" sldId="259"/>
        </pc:sldMkLst>
        <pc:spChg chg="mod">
          <ac:chgData name="Cain, Julie" userId="7031a6ef-8aea-406a-920b-c69685458425" providerId="ADAL" clId="{48BDA3D5-EB91-4134-A686-F2788CDF90D5}" dt="2021-09-15T15:20:47.063" v="170" actId="20577"/>
          <ac:spMkLst>
            <pc:docMk/>
            <pc:sldMk cId="3354308849" sldId="259"/>
            <ac:spMk id="3" creationId="{E59BC953-39FA-44A4-8C0D-2AD3F19C5AB8}"/>
          </ac:spMkLst>
        </pc:spChg>
      </pc:sldChg>
      <pc:sldChg chg="modSp new mod">
        <pc:chgData name="Cain, Julie" userId="7031a6ef-8aea-406a-920b-c69685458425" providerId="ADAL" clId="{48BDA3D5-EB91-4134-A686-F2788CDF90D5}" dt="2021-09-15T15:20:29.267" v="168" actId="1076"/>
        <pc:sldMkLst>
          <pc:docMk/>
          <pc:sldMk cId="3470327312" sldId="260"/>
        </pc:sldMkLst>
        <pc:spChg chg="mod">
          <ac:chgData name="Cain, Julie" userId="7031a6ef-8aea-406a-920b-c69685458425" providerId="ADAL" clId="{48BDA3D5-EB91-4134-A686-F2788CDF90D5}" dt="2021-09-15T15:08:52.184" v="79" actId="1076"/>
          <ac:spMkLst>
            <pc:docMk/>
            <pc:sldMk cId="3470327312" sldId="260"/>
            <ac:spMk id="2" creationId="{BE95F7D8-F173-44AB-A12E-E07AD34E0DE9}"/>
          </ac:spMkLst>
        </pc:spChg>
        <pc:spChg chg="mod">
          <ac:chgData name="Cain, Julie" userId="7031a6ef-8aea-406a-920b-c69685458425" providerId="ADAL" clId="{48BDA3D5-EB91-4134-A686-F2788CDF90D5}" dt="2021-09-15T15:20:29.267" v="168" actId="1076"/>
          <ac:spMkLst>
            <pc:docMk/>
            <pc:sldMk cId="3470327312" sldId="260"/>
            <ac:spMk id="3" creationId="{2E5908DD-EE6D-4C2A-AAD7-45EA169E1E9D}"/>
          </ac:spMkLst>
        </pc:spChg>
      </pc:sldChg>
      <pc:sldChg chg="modSp new mod">
        <pc:chgData name="Cain, Julie" userId="7031a6ef-8aea-406a-920b-c69685458425" providerId="ADAL" clId="{48BDA3D5-EB91-4134-A686-F2788CDF90D5}" dt="2021-09-15T15:20:34.635" v="169" actId="1076"/>
        <pc:sldMkLst>
          <pc:docMk/>
          <pc:sldMk cId="1555970663" sldId="261"/>
        </pc:sldMkLst>
        <pc:spChg chg="mod">
          <ac:chgData name="Cain, Julie" userId="7031a6ef-8aea-406a-920b-c69685458425" providerId="ADAL" clId="{48BDA3D5-EB91-4134-A686-F2788CDF90D5}" dt="2021-09-15T15:09:09.370" v="92" actId="20577"/>
          <ac:spMkLst>
            <pc:docMk/>
            <pc:sldMk cId="1555970663" sldId="261"/>
            <ac:spMk id="2" creationId="{71DB29C4-DBB1-4BD3-8D84-B95A3A5B6FB9}"/>
          </ac:spMkLst>
        </pc:spChg>
        <pc:spChg chg="mod">
          <ac:chgData name="Cain, Julie" userId="7031a6ef-8aea-406a-920b-c69685458425" providerId="ADAL" clId="{48BDA3D5-EB91-4134-A686-F2788CDF90D5}" dt="2021-09-15T15:20:34.635" v="169" actId="1076"/>
          <ac:spMkLst>
            <pc:docMk/>
            <pc:sldMk cId="1555970663" sldId="261"/>
            <ac:spMk id="3" creationId="{F2C00E40-A7A7-4FBE-A9A1-DE6FF55249C0}"/>
          </ac:spMkLst>
        </pc:spChg>
      </pc:sldChg>
      <pc:sldChg chg="modSp new mod">
        <pc:chgData name="Cain, Julie" userId="7031a6ef-8aea-406a-920b-c69685458425" providerId="ADAL" clId="{48BDA3D5-EB91-4134-A686-F2788CDF90D5}" dt="2021-09-15T15:17:22.966" v="167" actId="20577"/>
        <pc:sldMkLst>
          <pc:docMk/>
          <pc:sldMk cId="2873765074" sldId="262"/>
        </pc:sldMkLst>
        <pc:spChg chg="mod">
          <ac:chgData name="Cain, Julie" userId="7031a6ef-8aea-406a-920b-c69685458425" providerId="ADAL" clId="{48BDA3D5-EB91-4134-A686-F2788CDF90D5}" dt="2021-09-15T15:09:23.977" v="102" actId="20577"/>
          <ac:spMkLst>
            <pc:docMk/>
            <pc:sldMk cId="2873765074" sldId="262"/>
            <ac:spMk id="2" creationId="{AAF9A955-EB7F-4150-9B75-13628657BF1B}"/>
          </ac:spMkLst>
        </pc:spChg>
        <pc:spChg chg="mod">
          <ac:chgData name="Cain, Julie" userId="7031a6ef-8aea-406a-920b-c69685458425" providerId="ADAL" clId="{48BDA3D5-EB91-4134-A686-F2788CDF90D5}" dt="2021-09-15T15:17:22.966" v="167" actId="20577"/>
          <ac:spMkLst>
            <pc:docMk/>
            <pc:sldMk cId="2873765074" sldId="262"/>
            <ac:spMk id="3" creationId="{373960AF-C83F-46E1-BADC-7D462764A1C2}"/>
          </ac:spMkLst>
        </pc:spChg>
      </pc:sldChg>
      <pc:sldMasterChg chg="add addSldLayout">
        <pc:chgData name="Cain, Julie" userId="7031a6ef-8aea-406a-920b-c69685458425" providerId="ADAL" clId="{48BDA3D5-EB91-4134-A686-F2788CDF90D5}" dt="2021-09-15T14:30:48.015" v="0" actId="27028"/>
        <pc:sldMasterMkLst>
          <pc:docMk/>
          <pc:sldMasterMk cId="111194741" sldId="2147483684"/>
        </pc:sldMasterMkLst>
        <pc:sldLayoutChg chg="add">
          <pc:chgData name="Cain, Julie" userId="7031a6ef-8aea-406a-920b-c69685458425" providerId="ADAL" clId="{48BDA3D5-EB91-4134-A686-F2788CDF90D5}" dt="2021-09-15T14:30:48.015" v="0" actId="27028"/>
          <pc:sldLayoutMkLst>
            <pc:docMk/>
            <pc:sldMasterMk cId="111194741" sldId="2147483684"/>
            <pc:sldLayoutMk cId="3194383530" sldId="2147483685"/>
          </pc:sldLayoutMkLst>
        </pc:sldLayoutChg>
      </pc:sldMasterChg>
      <pc:sldMasterChg chg="del delSldLayout">
        <pc:chgData name="Cain, Julie" userId="7031a6ef-8aea-406a-920b-c69685458425" providerId="ADAL" clId="{48BDA3D5-EB91-4134-A686-F2788CDF90D5}" dt="2021-09-15T14:32:23.940" v="64" actId="47"/>
        <pc:sldMasterMkLst>
          <pc:docMk/>
          <pc:sldMasterMk cId="1097617118" sldId="2147483826"/>
        </pc:sldMasterMkLst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767348591" sldId="2147483827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3919704612" sldId="2147483828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3980189151" sldId="2147483829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1959209586" sldId="2147483830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1228305703" sldId="2147483831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4131427664" sldId="2147483832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724543715" sldId="2147483833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3092029825" sldId="2147483834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3530577100" sldId="2147483835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837030720" sldId="2147483836"/>
          </pc:sldLayoutMkLst>
        </pc:sldLayoutChg>
        <pc:sldLayoutChg chg="del">
          <pc:chgData name="Cain, Julie" userId="7031a6ef-8aea-406a-920b-c69685458425" providerId="ADAL" clId="{48BDA3D5-EB91-4134-A686-F2788CDF90D5}" dt="2021-09-15T14:32:23.940" v="64" actId="47"/>
          <pc:sldLayoutMkLst>
            <pc:docMk/>
            <pc:sldMasterMk cId="1097617118" sldId="2147483826"/>
            <pc:sldLayoutMk cId="2617760091" sldId="2147483837"/>
          </pc:sldLayoutMkLst>
        </pc:sldLayoutChg>
      </pc:sldMasterChg>
    </pc:docChg>
  </pc:docChgLst>
  <pc:docChgLst>
    <pc:chgData name="Lincoln, Treva E." userId="S::tlinco@lsuhsc.edu::cb770d70-1783-4dd9-a92e-b13f9f754538" providerId="AD" clId="Web-{5559391C-658F-4084-A637-62B1B3E67597}"/>
    <pc:docChg chg="addSld modSld">
      <pc:chgData name="Lincoln, Treva E." userId="S::tlinco@lsuhsc.edu::cb770d70-1783-4dd9-a92e-b13f9f754538" providerId="AD" clId="Web-{5559391C-658F-4084-A637-62B1B3E67597}" dt="2021-09-20T15:58:29.873" v="448" actId="14100"/>
      <pc:docMkLst>
        <pc:docMk/>
      </pc:docMkLst>
      <pc:sldChg chg="modSp">
        <pc:chgData name="Lincoln, Treva E." userId="S::tlinco@lsuhsc.edu::cb770d70-1783-4dd9-a92e-b13f9f754538" providerId="AD" clId="Web-{5559391C-658F-4084-A637-62B1B3E67597}" dt="2021-09-20T15:54:42.157" v="373" actId="14100"/>
        <pc:sldMkLst>
          <pc:docMk/>
          <pc:sldMk cId="3470327312" sldId="260"/>
        </pc:sldMkLst>
        <pc:spChg chg="mod">
          <ac:chgData name="Lincoln, Treva E." userId="S::tlinco@lsuhsc.edu::cb770d70-1783-4dd9-a92e-b13f9f754538" providerId="AD" clId="Web-{5559391C-658F-4084-A637-62B1B3E67597}" dt="2021-09-20T15:54:42.157" v="373" actId="14100"/>
          <ac:spMkLst>
            <pc:docMk/>
            <pc:sldMk cId="3470327312" sldId="260"/>
            <ac:spMk id="3" creationId="{2E5908DD-EE6D-4C2A-AAD7-45EA169E1E9D}"/>
          </ac:spMkLst>
        </pc:spChg>
      </pc:sldChg>
      <pc:sldChg chg="modSp">
        <pc:chgData name="Lincoln, Treva E." userId="S::tlinco@lsuhsc.edu::cb770d70-1783-4dd9-a92e-b13f9f754538" providerId="AD" clId="Web-{5559391C-658F-4084-A637-62B1B3E67597}" dt="2021-09-20T15:55:54.395" v="382" actId="20577"/>
        <pc:sldMkLst>
          <pc:docMk/>
          <pc:sldMk cId="2873765074" sldId="262"/>
        </pc:sldMkLst>
        <pc:spChg chg="mod">
          <ac:chgData name="Lincoln, Treva E." userId="S::tlinco@lsuhsc.edu::cb770d70-1783-4dd9-a92e-b13f9f754538" providerId="AD" clId="Web-{5559391C-658F-4084-A637-62B1B3E67597}" dt="2021-09-20T15:55:54.395" v="382" actId="20577"/>
          <ac:spMkLst>
            <pc:docMk/>
            <pc:sldMk cId="2873765074" sldId="262"/>
            <ac:spMk id="2" creationId="{AAF9A955-EB7F-4150-9B75-13628657BF1B}"/>
          </ac:spMkLst>
        </pc:spChg>
        <pc:spChg chg="mod">
          <ac:chgData name="Lincoln, Treva E." userId="S::tlinco@lsuhsc.edu::cb770d70-1783-4dd9-a92e-b13f9f754538" providerId="AD" clId="Web-{5559391C-658F-4084-A637-62B1B3E67597}" dt="2021-09-20T15:55:47.160" v="374" actId="20577"/>
          <ac:spMkLst>
            <pc:docMk/>
            <pc:sldMk cId="2873765074" sldId="262"/>
            <ac:spMk id="3" creationId="{373960AF-C83F-46E1-BADC-7D462764A1C2}"/>
          </ac:spMkLst>
        </pc:spChg>
      </pc:sldChg>
      <pc:sldChg chg="modSp">
        <pc:chgData name="Lincoln, Treva E." userId="S::tlinco@lsuhsc.edu::cb770d70-1783-4dd9-a92e-b13f9f754538" providerId="AD" clId="Web-{5559391C-658F-4084-A637-62B1B3E67597}" dt="2021-09-20T15:56:40.070" v="385" actId="14100"/>
        <pc:sldMkLst>
          <pc:docMk/>
          <pc:sldMk cId="4036193182" sldId="263"/>
        </pc:sldMkLst>
        <pc:spChg chg="mod">
          <ac:chgData name="Lincoln, Treva E." userId="S::tlinco@lsuhsc.edu::cb770d70-1783-4dd9-a92e-b13f9f754538" providerId="AD" clId="Web-{5559391C-658F-4084-A637-62B1B3E67597}" dt="2021-09-20T15:56:40.070" v="385" actId="14100"/>
          <ac:spMkLst>
            <pc:docMk/>
            <pc:sldMk cId="4036193182" sldId="263"/>
            <ac:spMk id="3" creationId="{AF62B767-930C-4DA5-9B49-DBA606B364C2}"/>
          </ac:spMkLst>
        </pc:spChg>
      </pc:sldChg>
      <pc:sldChg chg="modSp new">
        <pc:chgData name="Lincoln, Treva E." userId="S::tlinco@lsuhsc.edu::cb770d70-1783-4dd9-a92e-b13f9f754538" providerId="AD" clId="Web-{5559391C-658F-4084-A637-62B1B3E67597}" dt="2021-09-20T15:58:08.934" v="445" actId="14100"/>
        <pc:sldMkLst>
          <pc:docMk/>
          <pc:sldMk cId="2466410607" sldId="265"/>
        </pc:sldMkLst>
        <pc:spChg chg="mod">
          <ac:chgData name="Lincoln, Treva E." userId="S::tlinco@lsuhsc.edu::cb770d70-1783-4dd9-a92e-b13f9f754538" providerId="AD" clId="Web-{5559391C-658F-4084-A637-62B1B3E67597}" dt="2021-09-20T15:51:52.772" v="24" actId="20577"/>
          <ac:spMkLst>
            <pc:docMk/>
            <pc:sldMk cId="2466410607" sldId="265"/>
            <ac:spMk id="2" creationId="{8BC36A77-9C22-46FC-9390-3D00176EB928}"/>
          </ac:spMkLst>
        </pc:spChg>
        <pc:spChg chg="mod">
          <ac:chgData name="Lincoln, Treva E." userId="S::tlinco@lsuhsc.edu::cb770d70-1783-4dd9-a92e-b13f9f754538" providerId="AD" clId="Web-{5559391C-658F-4084-A637-62B1B3E67597}" dt="2021-09-20T15:58:08.934" v="445" actId="14100"/>
          <ac:spMkLst>
            <pc:docMk/>
            <pc:sldMk cId="2466410607" sldId="265"/>
            <ac:spMk id="3" creationId="{06EAFD9F-D55F-438F-B680-831D1EDB584D}"/>
          </ac:spMkLst>
        </pc:spChg>
      </pc:sldChg>
      <pc:sldChg chg="modSp new">
        <pc:chgData name="Lincoln, Treva E." userId="S::tlinco@lsuhsc.edu::cb770d70-1783-4dd9-a92e-b13f9f754538" providerId="AD" clId="Web-{5559391C-658F-4084-A637-62B1B3E67597}" dt="2021-09-20T15:58:29.873" v="448" actId="14100"/>
        <pc:sldMkLst>
          <pc:docMk/>
          <pc:sldMk cId="2223769935" sldId="266"/>
        </pc:sldMkLst>
        <pc:spChg chg="mod">
          <ac:chgData name="Lincoln, Treva E." userId="S::tlinco@lsuhsc.edu::cb770d70-1783-4dd9-a92e-b13f9f754538" providerId="AD" clId="Web-{5559391C-658F-4084-A637-62B1B3E67597}" dt="2021-09-20T15:58:20.497" v="446" actId="1076"/>
          <ac:spMkLst>
            <pc:docMk/>
            <pc:sldMk cId="2223769935" sldId="266"/>
            <ac:spMk id="2" creationId="{76D61BE5-F83D-4C9B-B083-F6FA25B8BD09}"/>
          </ac:spMkLst>
        </pc:spChg>
        <pc:spChg chg="mod">
          <ac:chgData name="Lincoln, Treva E." userId="S::tlinco@lsuhsc.edu::cb770d70-1783-4dd9-a92e-b13f9f754538" providerId="AD" clId="Web-{5559391C-658F-4084-A637-62B1B3E67597}" dt="2021-09-20T15:58:29.873" v="448" actId="14100"/>
          <ac:spMkLst>
            <pc:docMk/>
            <pc:sldMk cId="2223769935" sldId="266"/>
            <ac:spMk id="3" creationId="{B0D33F58-7D82-46A2-8A67-556935E9AF84}"/>
          </ac:spMkLst>
        </pc:spChg>
      </pc:sldChg>
    </pc:docChg>
  </pc:docChgLst>
  <pc:docChgLst>
    <pc:chgData name="Lincoln, Treva E." userId="S::tlinco@lsuhsc.edu::cb770d70-1783-4dd9-a92e-b13f9f754538" providerId="AD" clId="Web-{C88E8EAC-CB76-4345-9879-2879A7F06AA4}"/>
    <pc:docChg chg="modSld">
      <pc:chgData name="Lincoln, Treva E." userId="S::tlinco@lsuhsc.edu::cb770d70-1783-4dd9-a92e-b13f9f754538" providerId="AD" clId="Web-{C88E8EAC-CB76-4345-9879-2879A7F06AA4}" dt="2021-09-21T14:59:52.156" v="93" actId="20577"/>
      <pc:docMkLst>
        <pc:docMk/>
      </pc:docMkLst>
      <pc:sldChg chg="modSp">
        <pc:chgData name="Lincoln, Treva E." userId="S::tlinco@lsuhsc.edu::cb770d70-1783-4dd9-a92e-b13f9f754538" providerId="AD" clId="Web-{C88E8EAC-CB76-4345-9879-2879A7F06AA4}" dt="2021-09-21T14:59:52.156" v="93" actId="20577"/>
        <pc:sldMkLst>
          <pc:docMk/>
          <pc:sldMk cId="3832742772" sldId="270"/>
        </pc:sldMkLst>
        <pc:spChg chg="mod">
          <ac:chgData name="Lincoln, Treva E." userId="S::tlinco@lsuhsc.edu::cb770d70-1783-4dd9-a92e-b13f9f754538" providerId="AD" clId="Web-{C88E8EAC-CB76-4345-9879-2879A7F06AA4}" dt="2021-09-21T14:59:52.156" v="93" actId="20577"/>
          <ac:spMkLst>
            <pc:docMk/>
            <pc:sldMk cId="3832742772" sldId="270"/>
            <ac:spMk id="3" creationId="{4524BF04-8ED9-4DD3-972F-6E32C4C7F9D7}"/>
          </ac:spMkLst>
        </pc:spChg>
      </pc:sldChg>
    </pc:docChg>
  </pc:docChgLst>
  <pc:docChgLst>
    <pc:chgData name="Lincoln, Treva E." userId="S::tlinco@lsuhsc.edu::cb770d70-1783-4dd9-a92e-b13f9f754538" providerId="AD" clId="Web-{B1F61C88-02B6-4292-80E6-E669A867AE4B}"/>
    <pc:docChg chg="addSld modSld sldOrd">
      <pc:chgData name="Lincoln, Treva E." userId="S::tlinco@lsuhsc.edu::cb770d70-1783-4dd9-a92e-b13f9f754538" providerId="AD" clId="Web-{B1F61C88-02B6-4292-80E6-E669A867AE4B}" dt="2021-09-21T14:44:43.405" v="309" actId="20577"/>
      <pc:docMkLst>
        <pc:docMk/>
      </pc:docMkLst>
      <pc:sldChg chg="modSp">
        <pc:chgData name="Lincoln, Treva E." userId="S::tlinco@lsuhsc.edu::cb770d70-1783-4dd9-a92e-b13f9f754538" providerId="AD" clId="Web-{B1F61C88-02B6-4292-80E6-E669A867AE4B}" dt="2021-09-21T14:39:26.398" v="27" actId="20577"/>
        <pc:sldMkLst>
          <pc:docMk/>
          <pc:sldMk cId="3470327312" sldId="260"/>
        </pc:sldMkLst>
        <pc:spChg chg="mod">
          <ac:chgData name="Lincoln, Treva E." userId="S::tlinco@lsuhsc.edu::cb770d70-1783-4dd9-a92e-b13f9f754538" providerId="AD" clId="Web-{B1F61C88-02B6-4292-80E6-E669A867AE4B}" dt="2021-09-21T14:39:26.398" v="27" actId="20577"/>
          <ac:spMkLst>
            <pc:docMk/>
            <pc:sldMk cId="3470327312" sldId="260"/>
            <ac:spMk id="3" creationId="{2E5908DD-EE6D-4C2A-AAD7-45EA169E1E9D}"/>
          </ac:spMkLst>
        </pc:spChg>
      </pc:sldChg>
      <pc:sldChg chg="ord">
        <pc:chgData name="Lincoln, Treva E." userId="S::tlinco@lsuhsc.edu::cb770d70-1783-4dd9-a92e-b13f9f754538" providerId="AD" clId="Web-{B1F61C88-02B6-4292-80E6-E669A867AE4B}" dt="2021-09-21T14:37:31.974" v="14"/>
        <pc:sldMkLst>
          <pc:docMk/>
          <pc:sldMk cId="1555970663" sldId="261"/>
        </pc:sldMkLst>
      </pc:sldChg>
      <pc:sldChg chg="modSp">
        <pc:chgData name="Lincoln, Treva E." userId="S::tlinco@lsuhsc.edu::cb770d70-1783-4dd9-a92e-b13f9f754538" providerId="AD" clId="Web-{B1F61C88-02B6-4292-80E6-E669A867AE4B}" dt="2021-09-21T14:39:54.274" v="31" actId="20577"/>
        <pc:sldMkLst>
          <pc:docMk/>
          <pc:sldMk cId="4036193182" sldId="263"/>
        </pc:sldMkLst>
        <pc:spChg chg="mod">
          <ac:chgData name="Lincoln, Treva E." userId="S::tlinco@lsuhsc.edu::cb770d70-1783-4dd9-a92e-b13f9f754538" providerId="AD" clId="Web-{B1F61C88-02B6-4292-80E6-E669A867AE4B}" dt="2021-09-21T14:39:54.274" v="31" actId="20577"/>
          <ac:spMkLst>
            <pc:docMk/>
            <pc:sldMk cId="4036193182" sldId="263"/>
            <ac:spMk id="3" creationId="{AF62B767-930C-4DA5-9B49-DBA606B364C2}"/>
          </ac:spMkLst>
        </pc:spChg>
      </pc:sldChg>
      <pc:sldChg chg="modSp ord">
        <pc:chgData name="Lincoln, Treva E." userId="S::tlinco@lsuhsc.edu::cb770d70-1783-4dd9-a92e-b13f9f754538" providerId="AD" clId="Web-{B1F61C88-02B6-4292-80E6-E669A867AE4B}" dt="2021-09-21T14:39:03.617" v="24" actId="20577"/>
        <pc:sldMkLst>
          <pc:docMk/>
          <pc:sldMk cId="2466410607" sldId="265"/>
        </pc:sldMkLst>
        <pc:spChg chg="mod">
          <ac:chgData name="Lincoln, Treva E." userId="S::tlinco@lsuhsc.edu::cb770d70-1783-4dd9-a92e-b13f9f754538" providerId="AD" clId="Web-{B1F61C88-02B6-4292-80E6-E669A867AE4B}" dt="2021-09-21T14:39:03.617" v="24" actId="20577"/>
          <ac:spMkLst>
            <pc:docMk/>
            <pc:sldMk cId="2466410607" sldId="265"/>
            <ac:spMk id="3" creationId="{06EAFD9F-D55F-438F-B680-831D1EDB584D}"/>
          </ac:spMkLst>
        </pc:spChg>
      </pc:sldChg>
      <pc:sldChg chg="modSp">
        <pc:chgData name="Lincoln, Treva E." userId="S::tlinco@lsuhsc.edu::cb770d70-1783-4dd9-a92e-b13f9f754538" providerId="AD" clId="Web-{B1F61C88-02B6-4292-80E6-E669A867AE4B}" dt="2021-09-21T14:41:23.463" v="95" actId="20577"/>
        <pc:sldMkLst>
          <pc:docMk/>
          <pc:sldMk cId="2223769935" sldId="266"/>
        </pc:sldMkLst>
        <pc:spChg chg="mod">
          <ac:chgData name="Lincoln, Treva E." userId="S::tlinco@lsuhsc.edu::cb770d70-1783-4dd9-a92e-b13f9f754538" providerId="AD" clId="Web-{B1F61C88-02B6-4292-80E6-E669A867AE4B}" dt="2021-09-21T14:41:09.463" v="90" actId="1076"/>
          <ac:spMkLst>
            <pc:docMk/>
            <pc:sldMk cId="2223769935" sldId="266"/>
            <ac:spMk id="2" creationId="{76D61BE5-F83D-4C9B-B083-F6FA25B8BD09}"/>
          </ac:spMkLst>
        </pc:spChg>
        <pc:spChg chg="mod">
          <ac:chgData name="Lincoln, Treva E." userId="S::tlinco@lsuhsc.edu::cb770d70-1783-4dd9-a92e-b13f9f754538" providerId="AD" clId="Web-{B1F61C88-02B6-4292-80E6-E669A867AE4B}" dt="2021-09-21T14:41:23.463" v="95" actId="20577"/>
          <ac:spMkLst>
            <pc:docMk/>
            <pc:sldMk cId="2223769935" sldId="266"/>
            <ac:spMk id="3" creationId="{B0D33F58-7D82-46A2-8A67-556935E9AF84}"/>
          </ac:spMkLst>
        </pc:spChg>
      </pc:sldChg>
      <pc:sldChg chg="modSp">
        <pc:chgData name="Lincoln, Treva E." userId="S::tlinco@lsuhsc.edu::cb770d70-1783-4dd9-a92e-b13f9f754538" providerId="AD" clId="Web-{B1F61C88-02B6-4292-80E6-E669A867AE4B}" dt="2021-09-21T14:40:47.385" v="89" actId="14100"/>
        <pc:sldMkLst>
          <pc:docMk/>
          <pc:sldMk cId="3832742772" sldId="270"/>
        </pc:sldMkLst>
        <pc:spChg chg="mod">
          <ac:chgData name="Lincoln, Treva E." userId="S::tlinco@lsuhsc.edu::cb770d70-1783-4dd9-a92e-b13f9f754538" providerId="AD" clId="Web-{B1F61C88-02B6-4292-80E6-E669A867AE4B}" dt="2021-09-21T14:40:47.385" v="89" actId="14100"/>
          <ac:spMkLst>
            <pc:docMk/>
            <pc:sldMk cId="3832742772" sldId="270"/>
            <ac:spMk id="3" creationId="{4524BF04-8ED9-4DD3-972F-6E32C4C7F9D7}"/>
          </ac:spMkLst>
        </pc:spChg>
      </pc:sldChg>
      <pc:sldChg chg="modSp new">
        <pc:chgData name="Lincoln, Treva E." userId="S::tlinco@lsuhsc.edu::cb770d70-1783-4dd9-a92e-b13f9f754538" providerId="AD" clId="Web-{B1F61C88-02B6-4292-80E6-E669A867AE4B}" dt="2021-09-21T14:44:43.405" v="309" actId="20577"/>
        <pc:sldMkLst>
          <pc:docMk/>
          <pc:sldMk cId="4089255599" sldId="271"/>
        </pc:sldMkLst>
        <pc:spChg chg="mod">
          <ac:chgData name="Lincoln, Treva E." userId="S::tlinco@lsuhsc.edu::cb770d70-1783-4dd9-a92e-b13f9f754538" providerId="AD" clId="Web-{B1F61C88-02B6-4292-80E6-E669A867AE4B}" dt="2021-09-21T14:44:43.405" v="309" actId="20577"/>
          <ac:spMkLst>
            <pc:docMk/>
            <pc:sldMk cId="4089255599" sldId="271"/>
            <ac:spMk id="2" creationId="{316D8D7F-0556-4B84-8623-19249AE01E08}"/>
          </ac:spMkLst>
        </pc:spChg>
        <pc:spChg chg="mod">
          <ac:chgData name="Lincoln, Treva E." userId="S::tlinco@lsuhsc.edu::cb770d70-1783-4dd9-a92e-b13f9f754538" providerId="AD" clId="Web-{B1F61C88-02B6-4292-80E6-E669A867AE4B}" dt="2021-09-21T14:44:36.483" v="305" actId="20577"/>
          <ac:spMkLst>
            <pc:docMk/>
            <pc:sldMk cId="4089255599" sldId="271"/>
            <ac:spMk id="3" creationId="{6E25D9BA-1A8C-400A-B044-796227D56C42}"/>
          </ac:spMkLst>
        </pc:spChg>
      </pc:sldChg>
    </pc:docChg>
  </pc:docChgLst>
  <pc:docChgLst>
    <pc:chgData name="Lincoln, Treva E." userId="S::tlinco@lsuhsc.edu::cb770d70-1783-4dd9-a92e-b13f9f754538" providerId="AD" clId="Web-{77476B48-FBB5-40C9-A316-04A12CCC98B7}"/>
    <pc:docChg chg="addSld modSld">
      <pc:chgData name="Lincoln, Treva E." userId="S::tlinco@lsuhsc.edu::cb770d70-1783-4dd9-a92e-b13f9f754538" providerId="AD" clId="Web-{77476B48-FBB5-40C9-A316-04A12CCC98B7}" dt="2021-09-21T15:51:49.609" v="530" actId="14100"/>
      <pc:docMkLst>
        <pc:docMk/>
      </pc:docMkLst>
      <pc:sldChg chg="modSp">
        <pc:chgData name="Lincoln, Treva E." userId="S::tlinco@lsuhsc.edu::cb770d70-1783-4dd9-a92e-b13f9f754538" providerId="AD" clId="Web-{77476B48-FBB5-40C9-A316-04A12CCC98B7}" dt="2021-09-21T15:46:20.218" v="1" actId="20577"/>
        <pc:sldMkLst>
          <pc:docMk/>
          <pc:sldMk cId="2466410607" sldId="265"/>
        </pc:sldMkLst>
        <pc:spChg chg="mod">
          <ac:chgData name="Lincoln, Treva E." userId="S::tlinco@lsuhsc.edu::cb770d70-1783-4dd9-a92e-b13f9f754538" providerId="AD" clId="Web-{77476B48-FBB5-40C9-A316-04A12CCC98B7}" dt="2021-09-21T15:46:20.218" v="1" actId="20577"/>
          <ac:spMkLst>
            <pc:docMk/>
            <pc:sldMk cId="2466410607" sldId="265"/>
            <ac:spMk id="3" creationId="{06EAFD9F-D55F-438F-B680-831D1EDB584D}"/>
          </ac:spMkLst>
        </pc:spChg>
      </pc:sldChg>
      <pc:sldChg chg="modSp new">
        <pc:chgData name="Lincoln, Treva E." userId="S::tlinco@lsuhsc.edu::cb770d70-1783-4dd9-a92e-b13f9f754538" providerId="AD" clId="Web-{77476B48-FBB5-40C9-A316-04A12CCC98B7}" dt="2021-09-21T15:49:05" v="214" actId="20577"/>
        <pc:sldMkLst>
          <pc:docMk/>
          <pc:sldMk cId="3449055768" sldId="272"/>
        </pc:sldMkLst>
        <pc:spChg chg="mod">
          <ac:chgData name="Lincoln, Treva E." userId="S::tlinco@lsuhsc.edu::cb770d70-1783-4dd9-a92e-b13f9f754538" providerId="AD" clId="Web-{77476B48-FBB5-40C9-A316-04A12CCC98B7}" dt="2021-09-21T15:47:38.749" v="30" actId="20577"/>
          <ac:spMkLst>
            <pc:docMk/>
            <pc:sldMk cId="3449055768" sldId="272"/>
            <ac:spMk id="2" creationId="{4B0E0B20-BE50-47F8-985E-132CB95596AB}"/>
          </ac:spMkLst>
        </pc:spChg>
        <pc:spChg chg="mod">
          <ac:chgData name="Lincoln, Treva E." userId="S::tlinco@lsuhsc.edu::cb770d70-1783-4dd9-a92e-b13f9f754538" providerId="AD" clId="Web-{77476B48-FBB5-40C9-A316-04A12CCC98B7}" dt="2021-09-21T15:49:05" v="214" actId="20577"/>
          <ac:spMkLst>
            <pc:docMk/>
            <pc:sldMk cId="3449055768" sldId="272"/>
            <ac:spMk id="3" creationId="{B901485F-653B-4F2C-B9BE-5105F7142389}"/>
          </ac:spMkLst>
        </pc:spChg>
      </pc:sldChg>
      <pc:sldChg chg="modSp new">
        <pc:chgData name="Lincoln, Treva E." userId="S::tlinco@lsuhsc.edu::cb770d70-1783-4dd9-a92e-b13f9f754538" providerId="AD" clId="Web-{77476B48-FBB5-40C9-A316-04A12CCC98B7}" dt="2021-09-21T15:50:24.406" v="379" actId="20577"/>
        <pc:sldMkLst>
          <pc:docMk/>
          <pc:sldMk cId="2429035192" sldId="273"/>
        </pc:sldMkLst>
        <pc:spChg chg="mod">
          <ac:chgData name="Lincoln, Treva E." userId="S::tlinco@lsuhsc.edu::cb770d70-1783-4dd9-a92e-b13f9f754538" providerId="AD" clId="Web-{77476B48-FBB5-40C9-A316-04A12CCC98B7}" dt="2021-09-21T15:49:14.218" v="217" actId="20577"/>
          <ac:spMkLst>
            <pc:docMk/>
            <pc:sldMk cId="2429035192" sldId="273"/>
            <ac:spMk id="2" creationId="{5E6DBAB0-A6BD-4D5D-B227-919DFA517FE5}"/>
          </ac:spMkLst>
        </pc:spChg>
        <pc:spChg chg="mod">
          <ac:chgData name="Lincoln, Treva E." userId="S::tlinco@lsuhsc.edu::cb770d70-1783-4dd9-a92e-b13f9f754538" providerId="AD" clId="Web-{77476B48-FBB5-40C9-A316-04A12CCC98B7}" dt="2021-09-21T15:50:24.406" v="379" actId="20577"/>
          <ac:spMkLst>
            <pc:docMk/>
            <pc:sldMk cId="2429035192" sldId="273"/>
            <ac:spMk id="3" creationId="{6F532B6D-31EB-4D52-BC25-D1AF3C6CE50A}"/>
          </ac:spMkLst>
        </pc:spChg>
      </pc:sldChg>
      <pc:sldChg chg="modSp new">
        <pc:chgData name="Lincoln, Treva E." userId="S::tlinco@lsuhsc.edu::cb770d70-1783-4dd9-a92e-b13f9f754538" providerId="AD" clId="Web-{77476B48-FBB5-40C9-A316-04A12CCC98B7}" dt="2021-09-21T15:51:49.609" v="530" actId="14100"/>
        <pc:sldMkLst>
          <pc:docMk/>
          <pc:sldMk cId="448327252" sldId="274"/>
        </pc:sldMkLst>
        <pc:spChg chg="mod">
          <ac:chgData name="Lincoln, Treva E." userId="S::tlinco@lsuhsc.edu::cb770d70-1783-4dd9-a92e-b13f9f754538" providerId="AD" clId="Web-{77476B48-FBB5-40C9-A316-04A12CCC98B7}" dt="2021-09-21T15:50:33.312" v="393" actId="20577"/>
          <ac:spMkLst>
            <pc:docMk/>
            <pc:sldMk cId="448327252" sldId="274"/>
            <ac:spMk id="2" creationId="{202533B1-D828-4AC8-B0D8-51D67B729A2B}"/>
          </ac:spMkLst>
        </pc:spChg>
        <pc:spChg chg="mod">
          <ac:chgData name="Lincoln, Treva E." userId="S::tlinco@lsuhsc.edu::cb770d70-1783-4dd9-a92e-b13f9f754538" providerId="AD" clId="Web-{77476B48-FBB5-40C9-A316-04A12CCC98B7}" dt="2021-09-21T15:51:49.609" v="530" actId="14100"/>
          <ac:spMkLst>
            <pc:docMk/>
            <pc:sldMk cId="448327252" sldId="274"/>
            <ac:spMk id="3" creationId="{B116749F-18C6-4BC0-85ED-DBAF41D4E644}"/>
          </ac:spMkLst>
        </pc:spChg>
      </pc:sldChg>
    </pc:docChg>
  </pc:docChgLst>
  <pc:docChgLst>
    <pc:chgData name="Lundsgaard, Yolanda M." userId="S::yleeha@lsuhsc.edu::1c45dd09-112d-4655-bd36-6c0293bf62db" providerId="AD" clId="Web-{190FC03E-BAA1-4647-9D97-2F31643FA14C}"/>
    <pc:docChg chg="addSld modSld sldOrd">
      <pc:chgData name="Lundsgaard, Yolanda M." userId="S::yleeha@lsuhsc.edu::1c45dd09-112d-4655-bd36-6c0293bf62db" providerId="AD" clId="Web-{190FC03E-BAA1-4647-9D97-2F31643FA14C}" dt="2021-09-20T16:55:08.832" v="2102" actId="20577"/>
      <pc:docMkLst>
        <pc:docMk/>
      </pc:docMkLst>
      <pc:sldChg chg="modSp">
        <pc:chgData name="Lundsgaard, Yolanda M." userId="S::yleeha@lsuhsc.edu::1c45dd09-112d-4655-bd36-6c0293bf62db" providerId="AD" clId="Web-{190FC03E-BAA1-4647-9D97-2F31643FA14C}" dt="2021-09-20T16:40:18.148" v="1735" actId="20577"/>
        <pc:sldMkLst>
          <pc:docMk/>
          <pc:sldMk cId="3354308849" sldId="259"/>
        </pc:sldMkLst>
        <pc:spChg chg="mod">
          <ac:chgData name="Lundsgaard, Yolanda M." userId="S::yleeha@lsuhsc.edu::1c45dd09-112d-4655-bd36-6c0293bf62db" providerId="AD" clId="Web-{190FC03E-BAA1-4647-9D97-2F31643FA14C}" dt="2021-09-20T16:40:18.148" v="1735" actId="20577"/>
          <ac:spMkLst>
            <pc:docMk/>
            <pc:sldMk cId="3354308849" sldId="259"/>
            <ac:spMk id="3" creationId="{E59BC953-39FA-44A4-8C0D-2AD3F19C5AB8}"/>
          </ac:spMkLst>
        </pc:spChg>
      </pc:sldChg>
      <pc:sldChg chg="modSp">
        <pc:chgData name="Lundsgaard, Yolanda M." userId="S::yleeha@lsuhsc.edu::1c45dd09-112d-4655-bd36-6c0293bf62db" providerId="AD" clId="Web-{190FC03E-BAA1-4647-9D97-2F31643FA14C}" dt="2021-09-20T16:51:45.107" v="1920" actId="20577"/>
        <pc:sldMkLst>
          <pc:docMk/>
          <pc:sldMk cId="4036193182" sldId="263"/>
        </pc:sldMkLst>
        <pc:spChg chg="mod">
          <ac:chgData name="Lundsgaard, Yolanda M." userId="S::yleeha@lsuhsc.edu::1c45dd09-112d-4655-bd36-6c0293bf62db" providerId="AD" clId="Web-{190FC03E-BAA1-4647-9D97-2F31643FA14C}" dt="2021-09-20T16:48:09.241" v="1770" actId="20577"/>
          <ac:spMkLst>
            <pc:docMk/>
            <pc:sldMk cId="4036193182" sldId="263"/>
            <ac:spMk id="2" creationId="{23FA446A-AADC-4442-803B-9E6FE5DC60EC}"/>
          </ac:spMkLst>
        </pc:spChg>
        <pc:spChg chg="mod">
          <ac:chgData name="Lundsgaard, Yolanda M." userId="S::yleeha@lsuhsc.edu::1c45dd09-112d-4655-bd36-6c0293bf62db" providerId="AD" clId="Web-{190FC03E-BAA1-4647-9D97-2F31643FA14C}" dt="2021-09-20T16:51:45.107" v="1920" actId="20577"/>
          <ac:spMkLst>
            <pc:docMk/>
            <pc:sldMk cId="4036193182" sldId="263"/>
            <ac:spMk id="3" creationId="{AF62B767-930C-4DA5-9B49-DBA606B364C2}"/>
          </ac:spMkLst>
        </pc:spChg>
      </pc:sldChg>
      <pc:sldChg chg="modSp">
        <pc:chgData name="Lundsgaard, Yolanda M." userId="S::yleeha@lsuhsc.edu::1c45dd09-112d-4655-bd36-6c0293bf62db" providerId="AD" clId="Web-{190FC03E-BAA1-4647-9D97-2F31643FA14C}" dt="2021-09-20T16:43:01.747" v="1755" actId="14100"/>
        <pc:sldMkLst>
          <pc:docMk/>
          <pc:sldMk cId="414716152" sldId="264"/>
        </pc:sldMkLst>
        <pc:spChg chg="mod">
          <ac:chgData name="Lundsgaard, Yolanda M." userId="S::yleeha@lsuhsc.edu::1c45dd09-112d-4655-bd36-6c0293bf62db" providerId="AD" clId="Web-{190FC03E-BAA1-4647-9D97-2F31643FA14C}" dt="2021-09-20T16:43:01.747" v="1755" actId="14100"/>
          <ac:spMkLst>
            <pc:docMk/>
            <pc:sldMk cId="414716152" sldId="264"/>
            <ac:spMk id="3" creationId="{7E89D895-EA8A-4F72-8A1F-57B97014A109}"/>
          </ac:spMkLst>
        </pc:spChg>
      </pc:sldChg>
      <pc:sldChg chg="ord">
        <pc:chgData name="Lundsgaard, Yolanda M." userId="S::yleeha@lsuhsc.edu::1c45dd09-112d-4655-bd36-6c0293bf62db" providerId="AD" clId="Web-{190FC03E-BAA1-4647-9D97-2F31643FA14C}" dt="2021-09-20T16:35:27.483" v="1634"/>
        <pc:sldMkLst>
          <pc:docMk/>
          <pc:sldMk cId="2223769935" sldId="266"/>
        </pc:sldMkLst>
      </pc:sldChg>
      <pc:sldChg chg="modSp new">
        <pc:chgData name="Lundsgaard, Yolanda M." userId="S::yleeha@lsuhsc.edu::1c45dd09-112d-4655-bd36-6c0293bf62db" providerId="AD" clId="Web-{190FC03E-BAA1-4647-9D97-2F31643FA14C}" dt="2021-09-20T16:47:35.162" v="1768" actId="20577"/>
        <pc:sldMkLst>
          <pc:docMk/>
          <pc:sldMk cId="4066217350" sldId="267"/>
        </pc:sldMkLst>
        <pc:spChg chg="mod">
          <ac:chgData name="Lundsgaard, Yolanda M." userId="S::yleeha@lsuhsc.edu::1c45dd09-112d-4655-bd36-6c0293bf62db" providerId="AD" clId="Web-{190FC03E-BAA1-4647-9D97-2F31643FA14C}" dt="2021-09-20T16:35:05.155" v="1632" actId="14100"/>
          <ac:spMkLst>
            <pc:docMk/>
            <pc:sldMk cId="4066217350" sldId="267"/>
            <ac:spMk id="2" creationId="{4116B00D-8AC8-4D3E-8C83-0C5DA2803A02}"/>
          </ac:spMkLst>
        </pc:spChg>
        <pc:spChg chg="mod">
          <ac:chgData name="Lundsgaard, Yolanda M." userId="S::yleeha@lsuhsc.edu::1c45dd09-112d-4655-bd36-6c0293bf62db" providerId="AD" clId="Web-{190FC03E-BAA1-4647-9D97-2F31643FA14C}" dt="2021-09-20T16:47:35.162" v="1768" actId="20577"/>
          <ac:spMkLst>
            <pc:docMk/>
            <pc:sldMk cId="4066217350" sldId="267"/>
            <ac:spMk id="3" creationId="{AA622E0A-E6CE-49C0-B643-DC577FD3B5D7}"/>
          </ac:spMkLst>
        </pc:spChg>
      </pc:sldChg>
      <pc:sldChg chg="modSp new">
        <pc:chgData name="Lundsgaard, Yolanda M." userId="S::yleeha@lsuhsc.edu::1c45dd09-112d-4655-bd36-6c0293bf62db" providerId="AD" clId="Web-{190FC03E-BAA1-4647-9D97-2F31643FA14C}" dt="2021-09-20T16:55:08.832" v="2102" actId="20577"/>
        <pc:sldMkLst>
          <pc:docMk/>
          <pc:sldMk cId="500931505" sldId="268"/>
        </pc:sldMkLst>
        <pc:spChg chg="mod">
          <ac:chgData name="Lundsgaard, Yolanda M." userId="S::yleeha@lsuhsc.edu::1c45dd09-112d-4655-bd36-6c0293bf62db" providerId="AD" clId="Web-{190FC03E-BAA1-4647-9D97-2F31643FA14C}" dt="2021-09-20T16:54:11.939" v="1980" actId="20577"/>
          <ac:spMkLst>
            <pc:docMk/>
            <pc:sldMk cId="500931505" sldId="268"/>
            <ac:spMk id="2" creationId="{6753FEC5-6853-4AA7-87F9-F40785403219}"/>
          </ac:spMkLst>
        </pc:spChg>
        <pc:spChg chg="mod">
          <ac:chgData name="Lundsgaard, Yolanda M." userId="S::yleeha@lsuhsc.edu::1c45dd09-112d-4655-bd36-6c0293bf62db" providerId="AD" clId="Web-{190FC03E-BAA1-4647-9D97-2F31643FA14C}" dt="2021-09-20T16:55:08.832" v="2102" actId="20577"/>
          <ac:spMkLst>
            <pc:docMk/>
            <pc:sldMk cId="500931505" sldId="268"/>
            <ac:spMk id="3" creationId="{A2F9DC33-ACB2-45B3-A108-6CB317B1808C}"/>
          </ac:spMkLst>
        </pc:spChg>
      </pc:sldChg>
    </pc:docChg>
  </pc:docChgLst>
  <pc:docChgLst>
    <pc:chgData name="Lincoln, Treva E." userId="S::tlinco@lsuhsc.edu::cb770d70-1783-4dd9-a92e-b13f9f754538" providerId="AD" clId="Web-{04C0635E-4661-411F-BB85-0DB5E510CE17}"/>
    <pc:docChg chg="addSld modSld">
      <pc:chgData name="Lincoln, Treva E." userId="S::tlinco@lsuhsc.edu::cb770d70-1783-4dd9-a92e-b13f9f754538" providerId="AD" clId="Web-{04C0635E-4661-411F-BB85-0DB5E510CE17}" dt="2021-09-20T20:51:52.522" v="93" actId="14100"/>
      <pc:docMkLst>
        <pc:docMk/>
      </pc:docMkLst>
      <pc:sldChg chg="modSp">
        <pc:chgData name="Lincoln, Treva E." userId="S::tlinco@lsuhsc.edu::cb770d70-1783-4dd9-a92e-b13f9f754538" providerId="AD" clId="Web-{04C0635E-4661-411F-BB85-0DB5E510CE17}" dt="2021-09-20T20:51:52.522" v="93" actId="14100"/>
        <pc:sldMkLst>
          <pc:docMk/>
          <pc:sldMk cId="2223769935" sldId="266"/>
        </pc:sldMkLst>
        <pc:spChg chg="mod">
          <ac:chgData name="Lincoln, Treva E." userId="S::tlinco@lsuhsc.edu::cb770d70-1783-4dd9-a92e-b13f9f754538" providerId="AD" clId="Web-{04C0635E-4661-411F-BB85-0DB5E510CE17}" dt="2021-09-20T20:51:52.522" v="93" actId="14100"/>
          <ac:spMkLst>
            <pc:docMk/>
            <pc:sldMk cId="2223769935" sldId="266"/>
            <ac:spMk id="3" creationId="{B0D33F58-7D82-46A2-8A67-556935E9AF84}"/>
          </ac:spMkLst>
        </pc:spChg>
      </pc:sldChg>
      <pc:sldChg chg="modSp new">
        <pc:chgData name="Lincoln, Treva E." userId="S::tlinco@lsuhsc.edu::cb770d70-1783-4dd9-a92e-b13f9f754538" providerId="AD" clId="Web-{04C0635E-4661-411F-BB85-0DB5E510CE17}" dt="2021-09-20T20:51:43.288" v="66" actId="20577"/>
        <pc:sldMkLst>
          <pc:docMk/>
          <pc:sldMk cId="3832742772" sldId="270"/>
        </pc:sldMkLst>
        <pc:spChg chg="mod">
          <ac:chgData name="Lincoln, Treva E." userId="S::tlinco@lsuhsc.edu::cb770d70-1783-4dd9-a92e-b13f9f754538" providerId="AD" clId="Web-{04C0635E-4661-411F-BB85-0DB5E510CE17}" dt="2021-09-20T20:51:07.507" v="5" actId="20577"/>
          <ac:spMkLst>
            <pc:docMk/>
            <pc:sldMk cId="3832742772" sldId="270"/>
            <ac:spMk id="2" creationId="{A8D26046-42D9-416D-AA3F-817C402FC623}"/>
          </ac:spMkLst>
        </pc:spChg>
        <pc:spChg chg="mod">
          <ac:chgData name="Lincoln, Treva E." userId="S::tlinco@lsuhsc.edu::cb770d70-1783-4dd9-a92e-b13f9f754538" providerId="AD" clId="Web-{04C0635E-4661-411F-BB85-0DB5E510CE17}" dt="2021-09-20T20:51:43.288" v="66" actId="20577"/>
          <ac:spMkLst>
            <pc:docMk/>
            <pc:sldMk cId="3832742772" sldId="270"/>
            <ac:spMk id="3" creationId="{4524BF04-8ED9-4DD3-972F-6E32C4C7F9D7}"/>
          </ac:spMkLst>
        </pc:spChg>
      </pc:sldChg>
    </pc:docChg>
  </pc:docChgLst>
  <pc:docChgLst>
    <pc:chgData name="Cain, Julie" userId="S::jcain2@lsuhsc.edu::7031a6ef-8aea-406a-920b-c69685458425" providerId="AD" clId="Web-{27AD025D-C1D9-4CED-8080-6A87B0DF88B8}"/>
    <pc:docChg chg="mod addSld delSld modSld addMainMaster delMainMaster modMainMaster setSldSz">
      <pc:chgData name="Cain, Julie" userId="S::jcain2@lsuhsc.edu::7031a6ef-8aea-406a-920b-c69685458425" providerId="AD" clId="Web-{27AD025D-C1D9-4CED-8080-6A87B0DF88B8}" dt="2021-09-15T14:10:54.126" v="22"/>
      <pc:docMkLst>
        <pc:docMk/>
      </pc:docMkLst>
      <pc:sldChg chg="addSp delSp modSp del mod setBg modClrScheme setClrOvrMap delDesignElem chgLayout">
        <pc:chgData name="Cain, Julie" userId="S::jcain2@lsuhsc.edu::7031a6ef-8aea-406a-920b-c69685458425" providerId="AD" clId="Web-{27AD025D-C1D9-4CED-8080-6A87B0DF88B8}" dt="2021-09-15T14:10:54.126" v="22"/>
        <pc:sldMkLst>
          <pc:docMk/>
          <pc:sldMk cId="109857222" sldId="256"/>
        </pc:sldMkLst>
        <pc:spChg chg="mod ord">
          <ac:chgData name="Cain, Julie" userId="S::jcain2@lsuhsc.edu::7031a6ef-8aea-406a-920b-c69685458425" providerId="AD" clId="Web-{27AD025D-C1D9-4CED-8080-6A87B0DF88B8}" dt="2021-09-15T14:10:39.845" v="2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Cain, Julie" userId="S::jcain2@lsuhsc.edu::7031a6ef-8aea-406a-920b-c69685458425" providerId="AD" clId="Web-{27AD025D-C1D9-4CED-8080-6A87B0DF88B8}" dt="2021-09-15T14:10:39.845" v="20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Cain, Julie" userId="S::jcain2@lsuhsc.edu::7031a6ef-8aea-406a-920b-c69685458425" providerId="AD" clId="Web-{27AD025D-C1D9-4CED-8080-6A87B0DF88B8}" dt="2021-09-15T14:07:44.074" v="3"/>
          <ac:spMkLst>
            <pc:docMk/>
            <pc:sldMk cId="109857222" sldId="256"/>
            <ac:spMk id="5" creationId="{733E0473-C315-42D8-A82A-A2FE49DC67DA}"/>
          </ac:spMkLst>
        </pc:spChg>
        <pc:spChg chg="add del">
          <ac:chgData name="Cain, Julie" userId="S::jcain2@lsuhsc.edu::7031a6ef-8aea-406a-920b-c69685458425" providerId="AD" clId="Web-{27AD025D-C1D9-4CED-8080-6A87B0DF88B8}" dt="2021-09-15T14:07:44.074" v="3"/>
          <ac:spMkLst>
            <pc:docMk/>
            <pc:sldMk cId="109857222" sldId="256"/>
            <ac:spMk id="6" creationId="{AD23A251-68F2-43E5-812B-4BBAE1AF535E}"/>
          </ac:spMkLst>
        </pc:spChg>
        <pc:spChg chg="add del">
          <ac:chgData name="Cain, Julie" userId="S::jcain2@lsuhsc.edu::7031a6ef-8aea-406a-920b-c69685458425" providerId="AD" clId="Web-{27AD025D-C1D9-4CED-8080-6A87B0DF88B8}" dt="2021-09-15T14:07:34.589" v="1"/>
          <ac:spMkLst>
            <pc:docMk/>
            <pc:sldMk cId="109857222" sldId="256"/>
            <ac:spMk id="9" creationId="{A38827F1-3359-44F6-9009-43AE2B17FEAD}"/>
          </ac:spMkLst>
        </pc:spChg>
        <pc:spChg chg="add del">
          <ac:chgData name="Cain, Julie" userId="S::jcain2@lsuhsc.edu::7031a6ef-8aea-406a-920b-c69685458425" providerId="AD" clId="Web-{27AD025D-C1D9-4CED-8080-6A87B0DF88B8}" dt="2021-09-15T14:07:57.105" v="5"/>
          <ac:spMkLst>
            <pc:docMk/>
            <pc:sldMk cId="109857222" sldId="256"/>
            <ac:spMk id="10" creationId="{6DA65B90-7B06-4499-91BA-CDDD36132481}"/>
          </ac:spMkLst>
        </pc:spChg>
        <pc:spChg chg="add del">
          <ac:chgData name="Cain, Julie" userId="S::jcain2@lsuhsc.edu::7031a6ef-8aea-406a-920b-c69685458425" providerId="AD" clId="Web-{27AD025D-C1D9-4CED-8080-6A87B0DF88B8}" dt="2021-09-15T14:07:34.589" v="1"/>
          <ac:spMkLst>
            <pc:docMk/>
            <pc:sldMk cId="109857222" sldId="256"/>
            <ac:spMk id="11" creationId="{17AFAD67-5350-4773-886F-D6DD7E66DB04}"/>
          </ac:spMkLst>
        </pc:spChg>
        <pc:spChg chg="add del">
          <ac:chgData name="Cain, Julie" userId="S::jcain2@lsuhsc.edu::7031a6ef-8aea-406a-920b-c69685458425" providerId="AD" clId="Web-{27AD025D-C1D9-4CED-8080-6A87B0DF88B8}" dt="2021-09-15T14:07:57.105" v="5"/>
          <ac:spMkLst>
            <pc:docMk/>
            <pc:sldMk cId="109857222" sldId="256"/>
            <ac:spMk id="14" creationId="{D78129BC-0C51-4867-94F7-5D578EEE7549}"/>
          </ac:spMkLst>
        </pc:spChg>
        <pc:spChg chg="add del">
          <ac:chgData name="Cain, Julie" userId="S::jcain2@lsuhsc.edu::7031a6ef-8aea-406a-920b-c69685458425" providerId="AD" clId="Web-{27AD025D-C1D9-4CED-8080-6A87B0DF88B8}" dt="2021-09-15T14:07:57.105" v="5"/>
          <ac:spMkLst>
            <pc:docMk/>
            <pc:sldMk cId="109857222" sldId="256"/>
            <ac:spMk id="15" creationId="{9502469D-C562-48E3-ABA2-3CFA55C52684}"/>
          </ac:spMkLst>
        </pc:spChg>
        <pc:spChg chg="add del">
          <ac:chgData name="Cain, Julie" userId="S::jcain2@lsuhsc.edu::7031a6ef-8aea-406a-920b-c69685458425" providerId="AD" clId="Web-{27AD025D-C1D9-4CED-8080-6A87B0DF88B8}" dt="2021-09-15T14:07:57.105" v="5"/>
          <ac:spMkLst>
            <pc:docMk/>
            <pc:sldMk cId="109857222" sldId="256"/>
            <ac:spMk id="16" creationId="{5B4B96DB-3DBE-4D91-9C01-32C3771F8248}"/>
          </ac:spMkLst>
        </pc:spChg>
        <pc:spChg chg="add del">
          <ac:chgData name="Cain, Julie" userId="S::jcain2@lsuhsc.edu::7031a6ef-8aea-406a-920b-c69685458425" providerId="AD" clId="Web-{27AD025D-C1D9-4CED-8080-6A87B0DF88B8}" dt="2021-09-15T14:09:54.343" v="14"/>
          <ac:spMkLst>
            <pc:docMk/>
            <pc:sldMk cId="109857222" sldId="256"/>
            <ac:spMk id="18" creationId="{CAA95A4F-6851-483E-8C86-31AA85F753B2}"/>
          </ac:spMkLst>
        </pc:spChg>
        <pc:spChg chg="add del">
          <ac:chgData name="Cain, Julie" userId="S::jcain2@lsuhsc.edu::7031a6ef-8aea-406a-920b-c69685458425" providerId="AD" clId="Web-{27AD025D-C1D9-4CED-8080-6A87B0DF88B8}" dt="2021-09-15T14:09:54.343" v="14"/>
          <ac:spMkLst>
            <pc:docMk/>
            <pc:sldMk cId="109857222" sldId="256"/>
            <ac:spMk id="22" creationId="{D102C23A-5B68-4151-A35E-69055BD516ED}"/>
          </ac:spMkLst>
        </pc:spChg>
        <pc:spChg chg="add del">
          <ac:chgData name="Cain, Julie" userId="S::jcain2@lsuhsc.edu::7031a6ef-8aea-406a-920b-c69685458425" providerId="AD" clId="Web-{27AD025D-C1D9-4CED-8080-6A87B0DF88B8}" dt="2021-09-15T14:09:54.343" v="14"/>
          <ac:spMkLst>
            <pc:docMk/>
            <pc:sldMk cId="109857222" sldId="256"/>
            <ac:spMk id="23" creationId="{F16C535E-8900-4C12-9B34-681C17AD54C6}"/>
          </ac:spMkLst>
        </pc:spChg>
        <pc:grpChg chg="add del">
          <ac:chgData name="Cain, Julie" userId="S::jcain2@lsuhsc.edu::7031a6ef-8aea-406a-920b-c69685458425" providerId="AD" clId="Web-{27AD025D-C1D9-4CED-8080-6A87B0DF88B8}" dt="2021-09-15T14:07:44.074" v="3"/>
          <ac:grpSpMkLst>
            <pc:docMk/>
            <pc:sldMk cId="109857222" sldId="256"/>
            <ac:grpSpMk id="8" creationId="{0350AF23-2606-421F-AB7B-23D9B48F3E9B}"/>
          </ac:grpSpMkLst>
        </pc:grpChg>
        <pc:grpChg chg="add del">
          <ac:chgData name="Cain, Julie" userId="S::jcain2@lsuhsc.edu::7031a6ef-8aea-406a-920b-c69685458425" providerId="AD" clId="Web-{27AD025D-C1D9-4CED-8080-6A87B0DF88B8}" dt="2021-09-15T14:07:34.589" v="1"/>
          <ac:grpSpMkLst>
            <pc:docMk/>
            <pc:sldMk cId="109857222" sldId="256"/>
            <ac:grpSpMk id="13" creationId="{3914D2BD-3C47-433D-81FE-DC6C39595F0E}"/>
          </ac:grpSpMkLst>
        </pc:grpChg>
        <pc:picChg chg="add del">
          <ac:chgData name="Cain, Julie" userId="S::jcain2@lsuhsc.edu::7031a6ef-8aea-406a-920b-c69685458425" providerId="AD" clId="Web-{27AD025D-C1D9-4CED-8080-6A87B0DF88B8}" dt="2021-09-15T14:07:34.589" v="1"/>
          <ac:picMkLst>
            <pc:docMk/>
            <pc:sldMk cId="109857222" sldId="256"/>
            <ac:picMk id="4" creationId="{16E8BE9E-B9F9-4F27-BCB1-5593BEE2463D}"/>
          </ac:picMkLst>
        </pc:picChg>
        <pc:picChg chg="add del">
          <ac:chgData name="Cain, Julie" userId="S::jcain2@lsuhsc.edu::7031a6ef-8aea-406a-920b-c69685458425" providerId="AD" clId="Web-{27AD025D-C1D9-4CED-8080-6A87B0DF88B8}" dt="2021-09-15T14:07:44.074" v="3"/>
          <ac:picMkLst>
            <pc:docMk/>
            <pc:sldMk cId="109857222" sldId="256"/>
            <ac:picMk id="7" creationId="{3017AA5D-12FD-4E5B-B8D4-00D567DE01F5}"/>
          </ac:picMkLst>
        </pc:picChg>
        <pc:picChg chg="add del mod ord">
          <ac:chgData name="Cain, Julie" userId="S::jcain2@lsuhsc.edu::7031a6ef-8aea-406a-920b-c69685458425" providerId="AD" clId="Web-{27AD025D-C1D9-4CED-8080-6A87B0DF88B8}" dt="2021-09-15T14:09:39.030" v="13"/>
          <ac:picMkLst>
            <pc:docMk/>
            <pc:sldMk cId="109857222" sldId="256"/>
            <ac:picMk id="12" creationId="{2E122C44-2079-4D8C-87A3-66EBE166E81C}"/>
          </ac:picMkLst>
        </pc:picChg>
        <pc:cxnChg chg="add del">
          <ac:chgData name="Cain, Julie" userId="S::jcain2@lsuhsc.edu::7031a6ef-8aea-406a-920b-c69685458425" providerId="AD" clId="Web-{27AD025D-C1D9-4CED-8080-6A87B0DF88B8}" dt="2021-09-15T14:07:57.105" v="5"/>
          <ac:cxnSpMkLst>
            <pc:docMk/>
            <pc:sldMk cId="109857222" sldId="256"/>
            <ac:cxnSpMk id="17" creationId="{6F6381B8-3E60-4161-90B0-AA93236479D4}"/>
          </ac:cxnSpMkLst>
        </pc:cxnChg>
        <pc:cxnChg chg="add del">
          <ac:chgData name="Cain, Julie" userId="S::jcain2@lsuhsc.edu::7031a6ef-8aea-406a-920b-c69685458425" providerId="AD" clId="Web-{27AD025D-C1D9-4CED-8080-6A87B0DF88B8}" dt="2021-09-15T14:07:57.105" v="5"/>
          <ac:cxnSpMkLst>
            <pc:docMk/>
            <pc:sldMk cId="109857222" sldId="256"/>
            <ac:cxnSpMk id="19" creationId="{4D594499-F983-4364-8ABC-5BCDC2E906BF}"/>
          </ac:cxnSpMkLst>
        </pc:cxnChg>
        <pc:cxnChg chg="add del">
          <ac:chgData name="Cain, Julie" userId="S::jcain2@lsuhsc.edu::7031a6ef-8aea-406a-920b-c69685458425" providerId="AD" clId="Web-{27AD025D-C1D9-4CED-8080-6A87B0DF88B8}" dt="2021-09-15T14:09:54.343" v="14"/>
          <ac:cxnSpMkLst>
            <pc:docMk/>
            <pc:sldMk cId="109857222" sldId="256"/>
            <ac:cxnSpMk id="20" creationId="{8E67B80F-DC96-4AB3-BCAC-07B698F6F682}"/>
          </ac:cxnSpMkLst>
        </pc:cxnChg>
        <pc:cxnChg chg="add del">
          <ac:chgData name="Cain, Julie" userId="S::jcain2@lsuhsc.edu::7031a6ef-8aea-406a-920b-c69685458425" providerId="AD" clId="Web-{27AD025D-C1D9-4CED-8080-6A87B0DF88B8}" dt="2021-09-15T14:07:57.105" v="5"/>
          <ac:cxnSpMkLst>
            <pc:docMk/>
            <pc:sldMk cId="109857222" sldId="256"/>
            <ac:cxnSpMk id="21" creationId="{6D4C177C-581F-4CC8-A686-0B6D25DC6A70}"/>
          </ac:cxnSpMkLst>
        </pc:cxnChg>
      </pc:sldChg>
      <pc:sldChg chg="new">
        <pc:chgData name="Cain, Julie" userId="S::jcain2@lsuhsc.edu::7031a6ef-8aea-406a-920b-c69685458425" providerId="AD" clId="Web-{27AD025D-C1D9-4CED-8080-6A87B0DF88B8}" dt="2021-09-15T14:10:51.673" v="21"/>
        <pc:sldMkLst>
          <pc:docMk/>
          <pc:sldMk cId="2868019520" sldId="257"/>
        </pc:sldMkLst>
      </pc:sldChg>
      <pc:sldMasterChg chg="add del addSldLayout delSldLayout">
        <pc:chgData name="Cain, Julie" userId="S::jcain2@lsuhsc.edu::7031a6ef-8aea-406a-920b-c69685458425" providerId="AD" clId="Web-{27AD025D-C1D9-4CED-8080-6A87B0DF88B8}" dt="2021-09-15T14:07:44.855" v="4"/>
        <pc:sldMasterMkLst>
          <pc:docMk/>
          <pc:sldMasterMk cId="2460954070" sldId="2147483660"/>
        </pc:sldMasterMkLst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855" v="4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Cain, Julie" userId="S::jcain2@lsuhsc.edu::7031a6ef-8aea-406a-920b-c69685458425" providerId="AD" clId="Web-{27AD025D-C1D9-4CED-8080-6A87B0DF88B8}" dt="2021-09-15T14:07:57.105" v="5"/>
        <pc:sldMasterMkLst>
          <pc:docMk/>
          <pc:sldMasterMk cId="1869664524" sldId="2147483672"/>
        </pc:sldMasterMkLst>
        <pc:sldLayoutChg chg="add del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3145287936" sldId="2147483673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1720494780" sldId="2147483674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321320211" sldId="2147483675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3212703201" sldId="2147483676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2709957196" sldId="2147483677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3811106404" sldId="2147483678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2202913271" sldId="2147483679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2915638299" sldId="2147483680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3000231208" sldId="2147483681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922009958" sldId="2147483682"/>
          </pc:sldLayoutMkLst>
        </pc:sldLayoutChg>
        <pc:sldLayoutChg chg="add del replId">
          <pc:chgData name="Cain, Julie" userId="S::jcain2@lsuhsc.edu::7031a6ef-8aea-406a-920b-c69685458425" providerId="AD" clId="Web-{27AD025D-C1D9-4CED-8080-6A87B0DF88B8}" dt="2021-09-15T14:07:57.105" v="5"/>
          <pc:sldLayoutMkLst>
            <pc:docMk/>
            <pc:sldMasterMk cId="1869664524" sldId="2147483672"/>
            <pc:sldLayoutMk cId="1854694077" sldId="2147483683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08:08.496" v="6"/>
        <pc:sldMasterMkLst>
          <pc:docMk/>
          <pc:sldMasterMk cId="775052692" sldId="2147483684"/>
        </pc:sldMasterMkLst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804253561" sldId="214748368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576061783" sldId="214748368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3945386056" sldId="214748368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2940951735" sldId="214748368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3425728831" sldId="214748368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2966351249" sldId="214748369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180882776" sldId="214748369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3901566857" sldId="214748369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1747984229" sldId="214748369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1725371315" sldId="214748369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08.496" v="6"/>
          <pc:sldLayoutMkLst>
            <pc:docMk/>
            <pc:sldMasterMk cId="775052692" sldId="2147483684"/>
            <pc:sldLayoutMk cId="1194404402" sldId="2147483695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08:16.668" v="7"/>
        <pc:sldMasterMkLst>
          <pc:docMk/>
          <pc:sldMasterMk cId="1308626785" sldId="2147483696"/>
        </pc:sldMasterMkLst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787868351" sldId="214748369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3577329554" sldId="214748369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4181562854" sldId="214748369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1774000752" sldId="214748370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434930442" sldId="214748370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2055727186" sldId="214748370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416659443" sldId="214748370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3199685580" sldId="214748370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3216711943" sldId="214748370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1041333664" sldId="214748370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16.668" v="7"/>
          <pc:sldLayoutMkLst>
            <pc:docMk/>
            <pc:sldMasterMk cId="1308626785" sldId="2147483696"/>
            <pc:sldLayoutMk cId="969351657" sldId="2147483707"/>
          </pc:sldLayoutMkLst>
        </pc:sldLayoutChg>
      </pc:sldMasterChg>
      <pc:sldMasterChg chg="add del addSldLayout delSldLayout">
        <pc:chgData name="Cain, Julie" userId="S::jcain2@lsuhsc.edu::7031a6ef-8aea-406a-920b-c69685458425" providerId="AD" clId="Web-{27AD025D-C1D9-4CED-8080-6A87B0DF88B8}" dt="2021-09-15T14:07:34.589" v="1"/>
        <pc:sldMasterMkLst>
          <pc:docMk/>
          <pc:sldMasterMk cId="2891497975" sldId="2147483698"/>
        </pc:sldMasterMkLst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3195008551" sldId="2147483687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1022787436" sldId="2147483688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644823928" sldId="2147483689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1284034277" sldId="2147483690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3060496025" sldId="2147483691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731944172" sldId="2147483692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731923640" sldId="2147483693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3106821415" sldId="2147483694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3376955438" sldId="2147483695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2949425164" sldId="2147483696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34.589" v="1"/>
          <pc:sldLayoutMkLst>
            <pc:docMk/>
            <pc:sldMasterMk cId="2891497975" sldId="2147483698"/>
            <pc:sldLayoutMk cId="1871399586" sldId="2147483697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08:35.044" v="8"/>
        <pc:sldMasterMkLst>
          <pc:docMk/>
          <pc:sldMasterMk cId="62326307" sldId="2147483708"/>
        </pc:sldMasterMkLst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1151522457" sldId="214748370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3883967777" sldId="214748371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2259314535" sldId="214748371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179062777" sldId="214748371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2543783004" sldId="214748371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613320348" sldId="214748371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3616168617" sldId="214748371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2841268443" sldId="214748371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1991574427" sldId="214748371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1049998195" sldId="214748371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35.044" v="8"/>
          <pc:sldLayoutMkLst>
            <pc:docMk/>
            <pc:sldMasterMk cId="62326307" sldId="2147483708"/>
            <pc:sldLayoutMk cId="4042587604" sldId="2147483719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08:43.529" v="9"/>
        <pc:sldMasterMkLst>
          <pc:docMk/>
          <pc:sldMasterMk cId="2540909101" sldId="2147483720"/>
        </pc:sldMasterMkLst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372103352" sldId="214748372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2019411658" sldId="214748372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886434668" sldId="214748372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483990618" sldId="214748372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1450820587" sldId="214748372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2063774290" sldId="214748372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1544185352" sldId="214748372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3642007304" sldId="214748372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2734754335" sldId="214748372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3383376706" sldId="214748373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2746196858" sldId="214748373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3375898285" sldId="214748373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82351403" sldId="214748373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2598133050" sldId="214748373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416075576" sldId="214748373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43.529" v="9"/>
          <pc:sldLayoutMkLst>
            <pc:docMk/>
            <pc:sldMasterMk cId="2540909101" sldId="2147483720"/>
            <pc:sldLayoutMk cId="3857669872" sldId="2147483736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08:57.107" v="10"/>
        <pc:sldMasterMkLst>
          <pc:docMk/>
          <pc:sldMasterMk cId="2582857560" sldId="2147483737"/>
        </pc:sldMasterMkLst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2096327401" sldId="214748373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4217760771" sldId="214748373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1238803312" sldId="214748374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2689122789" sldId="214748374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1411062814" sldId="214748374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1462893502" sldId="214748374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554135872" sldId="214748374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718682435" sldId="214748374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1884423055" sldId="214748374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558791534" sldId="214748374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4063210625" sldId="214748374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523146663" sldId="214748374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3531751982" sldId="214748375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3891441584" sldId="214748375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1313903987" sldId="214748375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8:57.107" v="10"/>
          <pc:sldLayoutMkLst>
            <pc:docMk/>
            <pc:sldMasterMk cId="2582857560" sldId="2147483737"/>
            <pc:sldLayoutMk cId="587167294" sldId="2147483753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09:20.373" v="11"/>
        <pc:sldMasterMkLst>
          <pc:docMk/>
          <pc:sldMasterMk cId="1505185802" sldId="2147483754"/>
        </pc:sldMasterMkLst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2479485079" sldId="214748375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3339443460" sldId="214748375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2634450515" sldId="214748375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1716343932" sldId="214748375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1038790913" sldId="214748375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3536524717" sldId="214748376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21673263" sldId="214748376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1892131244" sldId="214748376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813040263" sldId="214748376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4005186671" sldId="214748376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20.373" v="11"/>
          <pc:sldLayoutMkLst>
            <pc:docMk/>
            <pc:sldMasterMk cId="1505185802" sldId="2147483754"/>
            <pc:sldLayoutMk cId="2958240708" sldId="2147483765"/>
          </pc:sldLayoutMkLst>
        </pc:sldLayoutChg>
      </pc:sldMasterChg>
      <pc:sldMasterChg chg="add del addSldLayout delSldLayout">
        <pc:chgData name="Cain, Julie" userId="S::jcain2@lsuhsc.edu::7031a6ef-8aea-406a-920b-c69685458425" providerId="AD" clId="Web-{27AD025D-C1D9-4CED-8080-6A87B0DF88B8}" dt="2021-09-15T14:07:44.074" v="3"/>
        <pc:sldMasterMkLst>
          <pc:docMk/>
          <pc:sldMasterMk cId="4256538701" sldId="2147483763"/>
        </pc:sldMasterMkLst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834623639" sldId="2147483752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54934002" sldId="2147483753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1603702832" sldId="2147483754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1765344365" sldId="2147483755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2288802729" sldId="2147483756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3434187874" sldId="2147483757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856102175" sldId="2147483758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2660734336" sldId="2147483759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67173608" sldId="2147483760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3039765225" sldId="2147483761"/>
          </pc:sldLayoutMkLst>
        </pc:sldLayoutChg>
        <pc:sldLayoutChg chg="add del">
          <pc:chgData name="Cain, Julie" userId="S::jcain2@lsuhsc.edu::7031a6ef-8aea-406a-920b-c69685458425" providerId="AD" clId="Web-{27AD025D-C1D9-4CED-8080-6A87B0DF88B8}" dt="2021-09-15T14:07:44.074" v="3"/>
          <pc:sldLayoutMkLst>
            <pc:docMk/>
            <pc:sldMasterMk cId="4256538701" sldId="2147483763"/>
            <pc:sldLayoutMk cId="3547658574" sldId="2147483762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09:54.343" v="14"/>
        <pc:sldMasterMkLst>
          <pc:docMk/>
          <pc:sldMasterMk cId="648852058" sldId="2147483766"/>
        </pc:sldMasterMkLst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1371694298" sldId="214748376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2574272949" sldId="214748376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2489886762" sldId="214748376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1166416047" sldId="214748377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3845929743" sldId="214748377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2971270681" sldId="214748377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2681649078" sldId="214748377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1536601667" sldId="214748377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1245697357" sldId="214748377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2297211350" sldId="214748377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09:54.343" v="14"/>
          <pc:sldLayoutMkLst>
            <pc:docMk/>
            <pc:sldMasterMk cId="648852058" sldId="2147483766"/>
            <pc:sldLayoutMk cId="2052980693" sldId="2147483777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10:12.047" v="15"/>
        <pc:sldMasterMkLst>
          <pc:docMk/>
          <pc:sldMasterMk cId="180572341" sldId="2147483778"/>
        </pc:sldMasterMkLst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990014903" sldId="214748377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478021496" sldId="214748378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3167334948" sldId="214748378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4190696110" sldId="214748378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2052894174" sldId="214748378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2570440918" sldId="214748378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1086800249" sldId="214748378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492803954" sldId="214748378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3248946851" sldId="214748378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494509545" sldId="214748378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2.047" v="15"/>
          <pc:sldLayoutMkLst>
            <pc:docMk/>
            <pc:sldMasterMk cId="180572341" sldId="2147483778"/>
            <pc:sldLayoutMk cId="82133089" sldId="2147483789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10:17.469" v="16"/>
        <pc:sldMasterMkLst>
          <pc:docMk/>
          <pc:sldMasterMk cId="459805315" sldId="2147483790"/>
        </pc:sldMasterMkLst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2378303279" sldId="214748379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3838949640" sldId="214748379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3715892997" sldId="214748379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2575274218" sldId="214748379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1317082634" sldId="214748379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670362173" sldId="214748379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1516981503" sldId="214748379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834632400" sldId="214748379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2739464866" sldId="214748379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3825106318" sldId="214748380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17.469" v="16"/>
          <pc:sldLayoutMkLst>
            <pc:docMk/>
            <pc:sldMasterMk cId="459805315" sldId="2147483790"/>
            <pc:sldLayoutMk cId="1466248175" sldId="2147483801"/>
          </pc:sldLayoutMkLst>
        </pc:sldLayoutChg>
      </pc:sldMasterChg>
      <pc:sldMasterChg chg="add del addSldLayout delSldLayout modSldLayout">
        <pc:chgData name="Cain, Julie" userId="S::jcain2@lsuhsc.edu::7031a6ef-8aea-406a-920b-c69685458425" providerId="AD" clId="Web-{27AD025D-C1D9-4CED-8080-6A87B0DF88B8}" dt="2021-09-15T14:10:25.329" v="17"/>
        <pc:sldMasterMkLst>
          <pc:docMk/>
          <pc:sldMasterMk cId="3771883992" sldId="2147483802"/>
        </pc:sldMasterMkLst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195383182" sldId="2147483803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177738368" sldId="2147483804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1676418706" sldId="2147483805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4025655756" sldId="2147483806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137711068" sldId="2147483807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3048473163" sldId="2147483808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3160491638" sldId="2147483809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3364144761" sldId="214748381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400386431" sldId="2147483811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1077858993" sldId="2147483812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25.329" v="17"/>
          <pc:sldLayoutMkLst>
            <pc:docMk/>
            <pc:sldMasterMk cId="3771883992" sldId="2147483802"/>
            <pc:sldLayoutMk cId="780327040" sldId="2147483813"/>
          </pc:sldLayoutMkLst>
        </pc:sldLayoutChg>
      </pc:sldMasterChg>
      <pc:sldMasterChg chg="modSp add del addSldLayout delSldLayout modSldLayout">
        <pc:chgData name="Cain, Julie" userId="S::jcain2@lsuhsc.edu::7031a6ef-8aea-406a-920b-c69685458425" providerId="AD" clId="Web-{27AD025D-C1D9-4CED-8080-6A87B0DF88B8}" dt="2021-09-15T14:10:34.563" v="19"/>
        <pc:sldMasterMkLst>
          <pc:docMk/>
          <pc:sldMasterMk cId="431033146" sldId="2147483814"/>
        </pc:sldMasterMkLst>
        <pc:spChg chg="mod">
          <ac:chgData name="Cain, Julie" userId="S::jcain2@lsuhsc.edu::7031a6ef-8aea-406a-920b-c69685458425" providerId="AD" clId="Web-{27AD025D-C1D9-4CED-8080-6A87B0DF88B8}" dt="2021-09-15T14:10:34.501" v="18"/>
          <ac:spMkLst>
            <pc:docMk/>
            <pc:sldMasterMk cId="431033146" sldId="2147483814"/>
            <ac:spMk id="2" creationId="{00000000-0000-0000-0000-000000000000}"/>
          </ac:spMkLst>
        </pc:spChg>
        <pc:spChg chg="mod">
          <ac:chgData name="Cain, Julie" userId="S::jcain2@lsuhsc.edu::7031a6ef-8aea-406a-920b-c69685458425" providerId="AD" clId="Web-{27AD025D-C1D9-4CED-8080-6A87B0DF88B8}" dt="2021-09-15T14:10:34.501" v="18"/>
          <ac:spMkLst>
            <pc:docMk/>
            <pc:sldMasterMk cId="431033146" sldId="2147483814"/>
            <ac:spMk id="3" creationId="{00000000-0000-0000-0000-000000000000}"/>
          </ac:spMkLst>
        </pc:spChg>
        <pc:spChg chg="mod">
          <ac:chgData name="Cain, Julie" userId="S::jcain2@lsuhsc.edu::7031a6ef-8aea-406a-920b-c69685458425" providerId="AD" clId="Web-{27AD025D-C1D9-4CED-8080-6A87B0DF88B8}" dt="2021-09-15T14:10:34.501" v="18"/>
          <ac:spMkLst>
            <pc:docMk/>
            <pc:sldMasterMk cId="431033146" sldId="2147483814"/>
            <ac:spMk id="4" creationId="{00000000-0000-0000-0000-000000000000}"/>
          </ac:spMkLst>
        </pc:spChg>
        <pc:spChg chg="mod">
          <ac:chgData name="Cain, Julie" userId="S::jcain2@lsuhsc.edu::7031a6ef-8aea-406a-920b-c69685458425" providerId="AD" clId="Web-{27AD025D-C1D9-4CED-8080-6A87B0DF88B8}" dt="2021-09-15T14:10:34.501" v="18"/>
          <ac:spMkLst>
            <pc:docMk/>
            <pc:sldMasterMk cId="431033146" sldId="2147483814"/>
            <ac:spMk id="5" creationId="{00000000-0000-0000-0000-000000000000}"/>
          </ac:spMkLst>
        </pc:spChg>
        <pc:spChg chg="mod">
          <ac:chgData name="Cain, Julie" userId="S::jcain2@lsuhsc.edu::7031a6ef-8aea-406a-920b-c69685458425" providerId="AD" clId="Web-{27AD025D-C1D9-4CED-8080-6A87B0DF88B8}" dt="2021-09-15T14:10:34.501" v="18"/>
          <ac:spMkLst>
            <pc:docMk/>
            <pc:sldMasterMk cId="431033146" sldId="2147483814"/>
            <ac:spMk id="6" creationId="{00000000-0000-0000-0000-000000000000}"/>
          </ac:spMkLst>
        </pc:spChg>
        <pc:sldLayoutChg chg="modSp 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2830676370" sldId="2147483815"/>
          </pc:sldLayoutMkLst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2830676370" sldId="2147483815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2830676370" sldId="2147483815"/>
              <ac:spMk id="3" creationId="{00000000-0000-0000-0000-000000000000}"/>
            </ac:spMkLst>
          </pc:spChg>
        </pc:sldLayoutChg>
        <pc:sldLayoutChg chg="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1820544548" sldId="2147483816"/>
          </pc:sldLayoutMkLst>
        </pc:sldLayoutChg>
        <pc:sldLayoutChg chg="modSp 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2413971294" sldId="2147483817"/>
          </pc:sldLayoutMkLst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2413971294" sldId="2147483817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2413971294" sldId="2147483817"/>
              <ac:spMk id="3" creationId="{00000000-0000-0000-0000-000000000000}"/>
            </ac:spMkLst>
          </pc:spChg>
        </pc:sldLayoutChg>
        <pc:sldLayoutChg chg="modSp 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355144368" sldId="2147483818"/>
          </pc:sldLayoutMkLst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355144368" sldId="2147483818"/>
              <ac:spMk id="3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355144368" sldId="2147483818"/>
              <ac:spMk id="4" creationId="{00000000-0000-0000-0000-000000000000}"/>
            </ac:spMkLst>
          </pc:spChg>
        </pc:sldLayoutChg>
        <pc:sldLayoutChg chg="modSp 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4080941719" sldId="2147483819"/>
          </pc:sldLayoutMkLst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4080941719" sldId="2147483819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4080941719" sldId="2147483819"/>
              <ac:spMk id="3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4080941719" sldId="2147483819"/>
              <ac:spMk id="4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4080941719" sldId="2147483819"/>
              <ac:spMk id="5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4080941719" sldId="2147483819"/>
              <ac:spMk id="6" creationId="{00000000-0000-0000-0000-000000000000}"/>
            </ac:spMkLst>
          </pc:spChg>
        </pc:sldLayoutChg>
        <pc:sldLayoutChg chg="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1030422550" sldId="2147483820"/>
          </pc:sldLayoutMkLst>
        </pc:sldLayoutChg>
        <pc:sldLayoutChg chg="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1499687152" sldId="2147483821"/>
          </pc:sldLayoutMkLst>
        </pc:sldLayoutChg>
        <pc:sldLayoutChg chg="modSp 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1109854242" sldId="2147483822"/>
          </pc:sldLayoutMkLst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1109854242" sldId="2147483822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1109854242" sldId="2147483822"/>
              <ac:spMk id="3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1109854242" sldId="2147483822"/>
              <ac:spMk id="4" creationId="{00000000-0000-0000-0000-000000000000}"/>
            </ac:spMkLst>
          </pc:spChg>
        </pc:sldLayoutChg>
        <pc:sldLayoutChg chg="modSp 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1336504082" sldId="2147483823"/>
          </pc:sldLayoutMkLst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1336504082" sldId="2147483823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1336504082" sldId="2147483823"/>
              <ac:spMk id="3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1336504082" sldId="2147483823"/>
              <ac:spMk id="4" creationId="{00000000-0000-0000-0000-000000000000}"/>
            </ac:spMkLst>
          </pc:spChg>
        </pc:sldLayoutChg>
        <pc:sldLayoutChg chg="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2037550971" sldId="2147483824"/>
          </pc:sldLayoutMkLst>
        </pc:sldLayoutChg>
        <pc:sldLayoutChg chg="modSp add del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431033146" sldId="2147483814"/>
            <pc:sldLayoutMk cId="3638533694" sldId="2147483825"/>
          </pc:sldLayoutMkLst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3638533694" sldId="2147483825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4.501" v="18"/>
            <ac:spMkLst>
              <pc:docMk/>
              <pc:sldMasterMk cId="431033146" sldId="2147483814"/>
              <pc:sldLayoutMk cId="3638533694" sldId="2147483825"/>
              <ac:spMk id="3" creationId="{00000000-0000-0000-0000-000000000000}"/>
            </ac:spMkLst>
          </pc:spChg>
        </pc:sldLayoutChg>
      </pc:sldMasterChg>
      <pc:sldMasterChg chg="modSp add addSldLayout modSldLayout">
        <pc:chgData name="Cain, Julie" userId="S::jcain2@lsuhsc.edu::7031a6ef-8aea-406a-920b-c69685458425" providerId="AD" clId="Web-{27AD025D-C1D9-4CED-8080-6A87B0DF88B8}" dt="2021-09-15T14:10:39.845" v="20"/>
        <pc:sldMasterMkLst>
          <pc:docMk/>
          <pc:sldMasterMk cId="1097617118" sldId="2147483826"/>
        </pc:sldMasterMkLst>
        <pc:spChg chg="mod">
          <ac:chgData name="Cain, Julie" userId="S::jcain2@lsuhsc.edu::7031a6ef-8aea-406a-920b-c69685458425" providerId="AD" clId="Web-{27AD025D-C1D9-4CED-8080-6A87B0DF88B8}" dt="2021-09-15T14:10:39.845" v="20"/>
          <ac:spMkLst>
            <pc:docMk/>
            <pc:sldMasterMk cId="1097617118" sldId="2147483826"/>
            <ac:spMk id="2" creationId="{00000000-0000-0000-0000-000000000000}"/>
          </ac:spMkLst>
        </pc:spChg>
        <pc:spChg chg="mod">
          <ac:chgData name="Cain, Julie" userId="S::jcain2@lsuhsc.edu::7031a6ef-8aea-406a-920b-c69685458425" providerId="AD" clId="Web-{27AD025D-C1D9-4CED-8080-6A87B0DF88B8}" dt="2021-09-15T14:10:39.845" v="20"/>
          <ac:spMkLst>
            <pc:docMk/>
            <pc:sldMasterMk cId="1097617118" sldId="2147483826"/>
            <ac:spMk id="3" creationId="{00000000-0000-0000-0000-000000000000}"/>
          </ac:spMkLst>
        </pc:spChg>
        <pc:spChg chg="mod">
          <ac:chgData name="Cain, Julie" userId="S::jcain2@lsuhsc.edu::7031a6ef-8aea-406a-920b-c69685458425" providerId="AD" clId="Web-{27AD025D-C1D9-4CED-8080-6A87B0DF88B8}" dt="2021-09-15T14:10:39.845" v="20"/>
          <ac:spMkLst>
            <pc:docMk/>
            <pc:sldMasterMk cId="1097617118" sldId="2147483826"/>
            <ac:spMk id="4" creationId="{00000000-0000-0000-0000-000000000000}"/>
          </ac:spMkLst>
        </pc:spChg>
        <pc:spChg chg="mod">
          <ac:chgData name="Cain, Julie" userId="S::jcain2@lsuhsc.edu::7031a6ef-8aea-406a-920b-c69685458425" providerId="AD" clId="Web-{27AD025D-C1D9-4CED-8080-6A87B0DF88B8}" dt="2021-09-15T14:10:39.845" v="20"/>
          <ac:spMkLst>
            <pc:docMk/>
            <pc:sldMasterMk cId="1097617118" sldId="2147483826"/>
            <ac:spMk id="5" creationId="{00000000-0000-0000-0000-000000000000}"/>
          </ac:spMkLst>
        </pc:spChg>
        <pc:spChg chg="mod">
          <ac:chgData name="Cain, Julie" userId="S::jcain2@lsuhsc.edu::7031a6ef-8aea-406a-920b-c69685458425" providerId="AD" clId="Web-{27AD025D-C1D9-4CED-8080-6A87B0DF88B8}" dt="2021-09-15T14:10:39.845" v="20"/>
          <ac:spMkLst>
            <pc:docMk/>
            <pc:sldMasterMk cId="1097617118" sldId="2147483826"/>
            <ac:spMk id="6" creationId="{00000000-0000-0000-0000-000000000000}"/>
          </ac:spMkLst>
        </pc:spChg>
        <pc:sldLayoutChg chg="modSp add mod replId">
          <pc:chgData name="Cain, Julie" userId="S::jcain2@lsuhsc.edu::7031a6ef-8aea-406a-920b-c69685458425" providerId="AD" clId="Web-{27AD025D-C1D9-4CED-8080-6A87B0DF88B8}" dt="2021-09-15T14:10:39.845" v="20"/>
          <pc:sldLayoutMkLst>
            <pc:docMk/>
            <pc:sldMasterMk cId="1097617118" sldId="2147483826"/>
            <pc:sldLayoutMk cId="767348591" sldId="2147483827"/>
          </pc:sldLayoutMkLst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767348591" sldId="2147483827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767348591" sldId="2147483827"/>
              <ac:spMk id="3" creationId="{00000000-0000-0000-0000-000000000000}"/>
            </ac:spMkLst>
          </pc:spChg>
        </pc:sldLayoutChg>
        <pc:sldLayoutChg chg="add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1097617118" sldId="2147483826"/>
            <pc:sldLayoutMk cId="3919704612" sldId="2147483828"/>
          </pc:sldLayoutMkLst>
        </pc:sldLayoutChg>
        <pc:sldLayoutChg chg="modSp add mod replId">
          <pc:chgData name="Cain, Julie" userId="S::jcain2@lsuhsc.edu::7031a6ef-8aea-406a-920b-c69685458425" providerId="AD" clId="Web-{27AD025D-C1D9-4CED-8080-6A87B0DF88B8}" dt="2021-09-15T14:10:39.845" v="20"/>
          <pc:sldLayoutMkLst>
            <pc:docMk/>
            <pc:sldMasterMk cId="1097617118" sldId="2147483826"/>
            <pc:sldLayoutMk cId="3980189151" sldId="2147483829"/>
          </pc:sldLayoutMkLst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3980189151" sldId="2147483829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3980189151" sldId="2147483829"/>
              <ac:spMk id="3" creationId="{00000000-0000-0000-0000-000000000000}"/>
            </ac:spMkLst>
          </pc:spChg>
        </pc:sldLayoutChg>
        <pc:sldLayoutChg chg="modSp add mod replId">
          <pc:chgData name="Cain, Julie" userId="S::jcain2@lsuhsc.edu::7031a6ef-8aea-406a-920b-c69685458425" providerId="AD" clId="Web-{27AD025D-C1D9-4CED-8080-6A87B0DF88B8}" dt="2021-09-15T14:10:39.845" v="20"/>
          <pc:sldLayoutMkLst>
            <pc:docMk/>
            <pc:sldMasterMk cId="1097617118" sldId="2147483826"/>
            <pc:sldLayoutMk cId="1959209586" sldId="2147483830"/>
          </pc:sldLayoutMkLst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1959209586" sldId="2147483830"/>
              <ac:spMk id="3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1959209586" sldId="2147483830"/>
              <ac:spMk id="4" creationId="{00000000-0000-0000-0000-000000000000}"/>
            </ac:spMkLst>
          </pc:spChg>
        </pc:sldLayoutChg>
        <pc:sldLayoutChg chg="modSp add mod replId">
          <pc:chgData name="Cain, Julie" userId="S::jcain2@lsuhsc.edu::7031a6ef-8aea-406a-920b-c69685458425" providerId="AD" clId="Web-{27AD025D-C1D9-4CED-8080-6A87B0DF88B8}" dt="2021-09-15T14:10:39.845" v="20"/>
          <pc:sldLayoutMkLst>
            <pc:docMk/>
            <pc:sldMasterMk cId="1097617118" sldId="2147483826"/>
            <pc:sldLayoutMk cId="1228305703" sldId="2147483831"/>
          </pc:sldLayoutMkLst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1228305703" sldId="2147483831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1228305703" sldId="2147483831"/>
              <ac:spMk id="3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1228305703" sldId="2147483831"/>
              <ac:spMk id="4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1228305703" sldId="2147483831"/>
              <ac:spMk id="5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1228305703" sldId="2147483831"/>
              <ac:spMk id="6" creationId="{00000000-0000-0000-0000-000000000000}"/>
            </ac:spMkLst>
          </pc:spChg>
        </pc:sldLayoutChg>
        <pc:sldLayoutChg chg="add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1097617118" sldId="2147483826"/>
            <pc:sldLayoutMk cId="4131427664" sldId="2147483832"/>
          </pc:sldLayoutMkLst>
        </pc:sldLayoutChg>
        <pc:sldLayoutChg chg="add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1097617118" sldId="2147483826"/>
            <pc:sldLayoutMk cId="724543715" sldId="2147483833"/>
          </pc:sldLayoutMkLst>
        </pc:sldLayoutChg>
        <pc:sldLayoutChg chg="modSp add mod replId">
          <pc:chgData name="Cain, Julie" userId="S::jcain2@lsuhsc.edu::7031a6ef-8aea-406a-920b-c69685458425" providerId="AD" clId="Web-{27AD025D-C1D9-4CED-8080-6A87B0DF88B8}" dt="2021-09-15T14:10:39.845" v="20"/>
          <pc:sldLayoutMkLst>
            <pc:docMk/>
            <pc:sldMasterMk cId="1097617118" sldId="2147483826"/>
            <pc:sldLayoutMk cId="3092029825" sldId="2147483834"/>
          </pc:sldLayoutMkLst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3092029825" sldId="2147483834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3092029825" sldId="2147483834"/>
              <ac:spMk id="3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3092029825" sldId="2147483834"/>
              <ac:spMk id="4" creationId="{00000000-0000-0000-0000-000000000000}"/>
            </ac:spMkLst>
          </pc:spChg>
        </pc:sldLayoutChg>
        <pc:sldLayoutChg chg="modSp add mod replId">
          <pc:chgData name="Cain, Julie" userId="S::jcain2@lsuhsc.edu::7031a6ef-8aea-406a-920b-c69685458425" providerId="AD" clId="Web-{27AD025D-C1D9-4CED-8080-6A87B0DF88B8}" dt="2021-09-15T14:10:39.845" v="20"/>
          <pc:sldLayoutMkLst>
            <pc:docMk/>
            <pc:sldMasterMk cId="1097617118" sldId="2147483826"/>
            <pc:sldLayoutMk cId="3530577100" sldId="2147483835"/>
          </pc:sldLayoutMkLst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3530577100" sldId="2147483835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3530577100" sldId="2147483835"/>
              <ac:spMk id="3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3530577100" sldId="2147483835"/>
              <ac:spMk id="4" creationId="{00000000-0000-0000-0000-000000000000}"/>
            </ac:spMkLst>
          </pc:spChg>
        </pc:sldLayoutChg>
        <pc:sldLayoutChg chg="add mod replId">
          <pc:chgData name="Cain, Julie" userId="S::jcain2@lsuhsc.edu::7031a6ef-8aea-406a-920b-c69685458425" providerId="AD" clId="Web-{27AD025D-C1D9-4CED-8080-6A87B0DF88B8}" dt="2021-09-15T14:10:34.563" v="19"/>
          <pc:sldLayoutMkLst>
            <pc:docMk/>
            <pc:sldMasterMk cId="1097617118" sldId="2147483826"/>
            <pc:sldLayoutMk cId="837030720" sldId="2147483836"/>
          </pc:sldLayoutMkLst>
        </pc:sldLayoutChg>
        <pc:sldLayoutChg chg="modSp add mod replId">
          <pc:chgData name="Cain, Julie" userId="S::jcain2@lsuhsc.edu::7031a6ef-8aea-406a-920b-c69685458425" providerId="AD" clId="Web-{27AD025D-C1D9-4CED-8080-6A87B0DF88B8}" dt="2021-09-15T14:10:39.845" v="20"/>
          <pc:sldLayoutMkLst>
            <pc:docMk/>
            <pc:sldMasterMk cId="1097617118" sldId="2147483826"/>
            <pc:sldLayoutMk cId="2617760091" sldId="2147483837"/>
          </pc:sldLayoutMkLst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2617760091" sldId="2147483837"/>
              <ac:spMk id="2" creationId="{00000000-0000-0000-0000-000000000000}"/>
            </ac:spMkLst>
          </pc:spChg>
          <pc:spChg chg="mod">
            <ac:chgData name="Cain, Julie" userId="S::jcain2@lsuhsc.edu::7031a6ef-8aea-406a-920b-c69685458425" providerId="AD" clId="Web-{27AD025D-C1D9-4CED-8080-6A87B0DF88B8}" dt="2021-09-15T14:10:39.845" v="20"/>
            <ac:spMkLst>
              <pc:docMk/>
              <pc:sldMasterMk cId="1097617118" sldId="2147483826"/>
              <pc:sldLayoutMk cId="2617760091" sldId="2147483837"/>
              <ac:spMk id="3" creationId="{00000000-0000-0000-0000-000000000000}"/>
            </ac:spMkLst>
          </pc:spChg>
        </pc:sldLayoutChg>
      </pc:sldMasterChg>
    </pc:docChg>
  </pc:docChgLst>
  <pc:docChgLst>
    <pc:chgData name="Cain, Julie" userId="S::jcain2@lsuhsc.edu::7031a6ef-8aea-406a-920b-c69685458425" providerId="AD" clId="Web-{54D5A1DC-ECB4-45DC-BEF8-621A1D9457AF}"/>
    <pc:docChg chg="addSld">
      <pc:chgData name="Cain, Julie" userId="S::jcain2@lsuhsc.edu::7031a6ef-8aea-406a-920b-c69685458425" providerId="AD" clId="Web-{54D5A1DC-ECB4-45DC-BEF8-621A1D9457AF}" dt="2021-09-15T14:15:19.832" v="0"/>
      <pc:docMkLst>
        <pc:docMk/>
      </pc:docMkLst>
      <pc:sldChg chg="new">
        <pc:chgData name="Cain, Julie" userId="S::jcain2@lsuhsc.edu::7031a6ef-8aea-406a-920b-c69685458425" providerId="AD" clId="Web-{54D5A1DC-ECB4-45DC-BEF8-621A1D9457AF}" dt="2021-09-15T14:15:19.832" v="0"/>
        <pc:sldMkLst>
          <pc:docMk/>
          <pc:sldMk cId="394955163" sldId="258"/>
        </pc:sldMkLst>
      </pc:sldChg>
    </pc:docChg>
  </pc:docChgLst>
  <pc:docChgLst>
    <pc:chgData name="Cain, Julie" userId="S::jcain2@lsuhsc.edu::7031a6ef-8aea-406a-920b-c69685458425" providerId="AD" clId="Web-{1862E41E-E43F-437B-948E-1BE912F612BB}"/>
    <pc:docChg chg="addSld delSld">
      <pc:chgData name="Cain, Julie" userId="S::jcain2@lsuhsc.edu::7031a6ef-8aea-406a-920b-c69685458425" providerId="AD" clId="Web-{1862E41E-E43F-437B-948E-1BE912F612BB}" dt="2021-09-15T14:17:24.990" v="1"/>
      <pc:docMkLst>
        <pc:docMk/>
      </pc:docMkLst>
      <pc:sldChg chg="add del replId">
        <pc:chgData name="Cain, Julie" userId="S::jcain2@lsuhsc.edu::7031a6ef-8aea-406a-920b-c69685458425" providerId="AD" clId="Web-{1862E41E-E43F-437B-948E-1BE912F612BB}" dt="2021-09-15T14:17:24.990" v="1"/>
        <pc:sldMkLst>
          <pc:docMk/>
          <pc:sldMk cId="2742372774" sldId="259"/>
        </pc:sldMkLst>
      </pc:sldChg>
    </pc:docChg>
  </pc:docChgLst>
  <pc:docChgLst>
    <pc:chgData name="Cain, Julie" userId="S::jcain2@lsuhsc.edu::7031a6ef-8aea-406a-920b-c69685458425" providerId="AD" clId="Web-{B482CE8C-F0E0-4323-B45A-8E673D7AC94A}"/>
    <pc:docChg chg="addSld modSld">
      <pc:chgData name="Cain, Julie" userId="S::jcain2@lsuhsc.edu::7031a6ef-8aea-406a-920b-c69685458425" providerId="AD" clId="Web-{B482CE8C-F0E0-4323-B45A-8E673D7AC94A}" dt="2021-09-20T20:17:32.016" v="114" actId="20577"/>
      <pc:docMkLst>
        <pc:docMk/>
      </pc:docMkLst>
      <pc:sldChg chg="modSp new">
        <pc:chgData name="Cain, Julie" userId="S::jcain2@lsuhsc.edu::7031a6ef-8aea-406a-920b-c69685458425" providerId="AD" clId="Web-{B482CE8C-F0E0-4323-B45A-8E673D7AC94A}" dt="2021-09-20T20:17:32.016" v="114" actId="20577"/>
        <pc:sldMkLst>
          <pc:docMk/>
          <pc:sldMk cId="4112344601" sldId="269"/>
        </pc:sldMkLst>
        <pc:spChg chg="mod">
          <ac:chgData name="Cain, Julie" userId="S::jcain2@lsuhsc.edu::7031a6ef-8aea-406a-920b-c69685458425" providerId="AD" clId="Web-{B482CE8C-F0E0-4323-B45A-8E673D7AC94A}" dt="2021-09-20T20:05:24.638" v="5" actId="20577"/>
          <ac:spMkLst>
            <pc:docMk/>
            <pc:sldMk cId="4112344601" sldId="269"/>
            <ac:spMk id="2" creationId="{5459F6C1-1882-45B7-8BE6-BD940CD1FE28}"/>
          </ac:spMkLst>
        </pc:spChg>
        <pc:spChg chg="mod">
          <ac:chgData name="Cain, Julie" userId="S::jcain2@lsuhsc.edu::7031a6ef-8aea-406a-920b-c69685458425" providerId="AD" clId="Web-{B482CE8C-F0E0-4323-B45A-8E673D7AC94A}" dt="2021-09-20T20:17:32.016" v="114" actId="20577"/>
          <ac:spMkLst>
            <pc:docMk/>
            <pc:sldMk cId="4112344601" sldId="269"/>
            <ac:spMk id="3" creationId="{38E71A50-A2A3-4CD7-AA4F-441AD5227EFD}"/>
          </ac:spMkLst>
        </pc:spChg>
      </pc:sldChg>
    </pc:docChg>
  </pc:docChgLst>
  <pc:docChgLst>
    <pc:chgData name="Cain, Julie" userId="S::jcain2@lsuhsc.edu::7031a6ef-8aea-406a-920b-c69685458425" providerId="AD" clId="Web-{9A29C8DA-DABE-4CB8-BEE2-439B0A119395}"/>
    <pc:docChg chg="modSld">
      <pc:chgData name="Cain, Julie" userId="S::jcain2@lsuhsc.edu::7031a6ef-8aea-406a-920b-c69685458425" providerId="AD" clId="Web-{9A29C8DA-DABE-4CB8-BEE2-439B0A119395}" dt="2021-09-20T16:06:29.745" v="48" actId="20577"/>
      <pc:docMkLst>
        <pc:docMk/>
      </pc:docMkLst>
      <pc:sldChg chg="modSp">
        <pc:chgData name="Cain, Julie" userId="S::jcain2@lsuhsc.edu::7031a6ef-8aea-406a-920b-c69685458425" providerId="AD" clId="Web-{9A29C8DA-DABE-4CB8-BEE2-439B0A119395}" dt="2021-09-20T16:02:16.205" v="39" actId="20577"/>
        <pc:sldMkLst>
          <pc:docMk/>
          <pc:sldMk cId="1555970663" sldId="261"/>
        </pc:sldMkLst>
        <pc:spChg chg="mod">
          <ac:chgData name="Cain, Julie" userId="S::jcain2@lsuhsc.edu::7031a6ef-8aea-406a-920b-c69685458425" providerId="AD" clId="Web-{9A29C8DA-DABE-4CB8-BEE2-439B0A119395}" dt="2021-09-20T16:01:02.984" v="6" actId="20577"/>
          <ac:spMkLst>
            <pc:docMk/>
            <pc:sldMk cId="1555970663" sldId="261"/>
            <ac:spMk id="2" creationId="{71DB29C4-DBB1-4BD3-8D84-B95A3A5B6FB9}"/>
          </ac:spMkLst>
        </pc:spChg>
        <pc:spChg chg="mod">
          <ac:chgData name="Cain, Julie" userId="S::jcain2@lsuhsc.edu::7031a6ef-8aea-406a-920b-c69685458425" providerId="AD" clId="Web-{9A29C8DA-DABE-4CB8-BEE2-439B0A119395}" dt="2021-09-20T16:02:16.205" v="39" actId="20577"/>
          <ac:spMkLst>
            <pc:docMk/>
            <pc:sldMk cId="1555970663" sldId="261"/>
            <ac:spMk id="3" creationId="{F2C00E40-A7A7-4FBE-A9A1-DE6FF55249C0}"/>
          </ac:spMkLst>
        </pc:spChg>
      </pc:sldChg>
      <pc:sldChg chg="addSp delSp modSp">
        <pc:chgData name="Cain, Julie" userId="S::jcain2@lsuhsc.edu::7031a6ef-8aea-406a-920b-c69685458425" providerId="AD" clId="Web-{9A29C8DA-DABE-4CB8-BEE2-439B0A119395}" dt="2021-09-20T16:06:29.745" v="48" actId="20577"/>
        <pc:sldMkLst>
          <pc:docMk/>
          <pc:sldMk cId="2223769935" sldId="266"/>
        </pc:sldMkLst>
        <pc:spChg chg="mod">
          <ac:chgData name="Cain, Julie" userId="S::jcain2@lsuhsc.edu::7031a6ef-8aea-406a-920b-c69685458425" providerId="AD" clId="Web-{9A29C8DA-DABE-4CB8-BEE2-439B0A119395}" dt="2021-09-20T16:06:29.745" v="48" actId="20577"/>
          <ac:spMkLst>
            <pc:docMk/>
            <pc:sldMk cId="2223769935" sldId="266"/>
            <ac:spMk id="3" creationId="{B0D33F58-7D82-46A2-8A67-556935E9AF84}"/>
          </ac:spMkLst>
        </pc:spChg>
        <pc:spChg chg="add del mod">
          <ac:chgData name="Cain, Julie" userId="S::jcain2@lsuhsc.edu::7031a6ef-8aea-406a-920b-c69685458425" providerId="AD" clId="Web-{9A29C8DA-DABE-4CB8-BEE2-439B0A119395}" dt="2021-09-20T16:05:18.571" v="42"/>
          <ac:spMkLst>
            <pc:docMk/>
            <pc:sldMk cId="2223769935" sldId="266"/>
            <ac:spMk id="4" creationId="{A498FFD9-87A4-4045-A73E-E1913744844B}"/>
          </ac:spMkLst>
        </pc:spChg>
      </pc:sldChg>
    </pc:docChg>
  </pc:docChgLst>
  <pc:docChgLst>
    <pc:chgData name="Lincoln, Treva E." userId="S::tlinco@lsuhsc.edu::cb770d70-1783-4dd9-a92e-b13f9f754538" providerId="AD" clId="Web-{B6308253-BEB5-44A4-922A-6DCE3740BF47}"/>
    <pc:docChg chg="modSld">
      <pc:chgData name="Lincoln, Treva E." userId="S::tlinco@lsuhsc.edu::cb770d70-1783-4dd9-a92e-b13f9f754538" providerId="AD" clId="Web-{B6308253-BEB5-44A4-922A-6DCE3740BF47}" dt="2021-09-21T14:52:23.749" v="11" actId="20577"/>
      <pc:docMkLst>
        <pc:docMk/>
      </pc:docMkLst>
      <pc:sldChg chg="modSp">
        <pc:chgData name="Lincoln, Treva E." userId="S::tlinco@lsuhsc.edu::cb770d70-1783-4dd9-a92e-b13f9f754538" providerId="AD" clId="Web-{B6308253-BEB5-44A4-922A-6DCE3740BF47}" dt="2021-09-21T14:52:23.749" v="11" actId="20577"/>
        <pc:sldMkLst>
          <pc:docMk/>
          <pc:sldMk cId="3354308849" sldId="259"/>
        </pc:sldMkLst>
        <pc:spChg chg="mod">
          <ac:chgData name="Lincoln, Treva E." userId="S::tlinco@lsuhsc.edu::cb770d70-1783-4dd9-a92e-b13f9f754538" providerId="AD" clId="Web-{B6308253-BEB5-44A4-922A-6DCE3740BF47}" dt="2021-09-21T14:52:23.749" v="11" actId="20577"/>
          <ac:spMkLst>
            <pc:docMk/>
            <pc:sldMk cId="3354308849" sldId="259"/>
            <ac:spMk id="3" creationId="{E59BC953-39FA-44A4-8C0D-2AD3F19C5AB8}"/>
          </ac:spMkLst>
        </pc:spChg>
      </pc:sldChg>
    </pc:docChg>
  </pc:docChgLst>
  <pc:docChgLst>
    <pc:chgData name="Cain, Julie" userId="S::jcain2@lsuhsc.edu::7031a6ef-8aea-406a-920b-c69685458425" providerId="AD" clId="Web-{50087AA2-2169-43E9-983E-D1A6A16E0B7C}"/>
    <pc:docChg chg="modSld">
      <pc:chgData name="Cain, Julie" userId="S::jcain2@lsuhsc.edu::7031a6ef-8aea-406a-920b-c69685458425" providerId="AD" clId="Web-{50087AA2-2169-43E9-983E-D1A6A16E0B7C}" dt="2021-09-21T14:36:03.978" v="338" actId="1076"/>
      <pc:docMkLst>
        <pc:docMk/>
      </pc:docMkLst>
      <pc:sldChg chg="delSp">
        <pc:chgData name="Cain, Julie" userId="S::jcain2@lsuhsc.edu::7031a6ef-8aea-406a-920b-c69685458425" providerId="AD" clId="Web-{50087AA2-2169-43E9-983E-D1A6A16E0B7C}" dt="2021-09-21T14:14:24.638" v="11"/>
        <pc:sldMkLst>
          <pc:docMk/>
          <pc:sldMk cId="3354308849" sldId="259"/>
        </pc:sldMkLst>
        <pc:spChg chg="del">
          <ac:chgData name="Cain, Julie" userId="S::jcain2@lsuhsc.edu::7031a6ef-8aea-406a-920b-c69685458425" providerId="AD" clId="Web-{50087AA2-2169-43E9-983E-D1A6A16E0B7C}" dt="2021-09-21T14:14:24.638" v="11"/>
          <ac:spMkLst>
            <pc:docMk/>
            <pc:sldMk cId="3354308849" sldId="259"/>
            <ac:spMk id="4" creationId="{546884BB-21CB-48BF-85D7-9D8CA3993FDA}"/>
          </ac:spMkLst>
        </pc:spChg>
      </pc:sldChg>
      <pc:sldChg chg="addSp delSp modSp">
        <pc:chgData name="Cain, Julie" userId="S::jcain2@lsuhsc.edu::7031a6ef-8aea-406a-920b-c69685458425" providerId="AD" clId="Web-{50087AA2-2169-43E9-983E-D1A6A16E0B7C}" dt="2021-09-21T14:36:03.978" v="338" actId="1076"/>
        <pc:sldMkLst>
          <pc:docMk/>
          <pc:sldMk cId="1555970663" sldId="261"/>
        </pc:sldMkLst>
        <pc:spChg chg="mod">
          <ac:chgData name="Cain, Julie" userId="S::jcain2@lsuhsc.edu::7031a6ef-8aea-406a-920b-c69685458425" providerId="AD" clId="Web-{50087AA2-2169-43E9-983E-D1A6A16E0B7C}" dt="2021-09-21T14:24:41.627" v="21" actId="20577"/>
          <ac:spMkLst>
            <pc:docMk/>
            <pc:sldMk cId="1555970663" sldId="261"/>
            <ac:spMk id="2" creationId="{71DB29C4-DBB1-4BD3-8D84-B95A3A5B6FB9}"/>
          </ac:spMkLst>
        </pc:spChg>
        <pc:spChg chg="mod">
          <ac:chgData name="Cain, Julie" userId="S::jcain2@lsuhsc.edu::7031a6ef-8aea-406a-920b-c69685458425" providerId="AD" clId="Web-{50087AA2-2169-43E9-983E-D1A6A16E0B7C}" dt="2021-09-21T14:36:03.978" v="338" actId="1076"/>
          <ac:spMkLst>
            <pc:docMk/>
            <pc:sldMk cId="1555970663" sldId="261"/>
            <ac:spMk id="3" creationId="{F2C00E40-A7A7-4FBE-A9A1-DE6FF55249C0}"/>
          </ac:spMkLst>
        </pc:spChg>
        <pc:spChg chg="add del mod">
          <ac:chgData name="Cain, Julie" userId="S::jcain2@lsuhsc.edu::7031a6ef-8aea-406a-920b-c69685458425" providerId="AD" clId="Web-{50087AA2-2169-43E9-983E-D1A6A16E0B7C}" dt="2021-09-21T14:24:49.815" v="23"/>
          <ac:spMkLst>
            <pc:docMk/>
            <pc:sldMk cId="1555970663" sldId="261"/>
            <ac:spMk id="4" creationId="{DC1BA08E-5B27-4AD6-8178-1BFDB3D548DE}"/>
          </ac:spMkLst>
        </pc:spChg>
      </pc:sldChg>
      <pc:sldChg chg="addSp delSp modSp">
        <pc:chgData name="Cain, Julie" userId="S::jcain2@lsuhsc.edu::7031a6ef-8aea-406a-920b-c69685458425" providerId="AD" clId="Web-{50087AA2-2169-43E9-983E-D1A6A16E0B7C}" dt="2021-09-21T14:34:19.568" v="326" actId="20577"/>
        <pc:sldMkLst>
          <pc:docMk/>
          <pc:sldMk cId="2873765074" sldId="262"/>
        </pc:sldMkLst>
        <pc:spChg chg="mod">
          <ac:chgData name="Cain, Julie" userId="S::jcain2@lsuhsc.edu::7031a6ef-8aea-406a-920b-c69685458425" providerId="AD" clId="Web-{50087AA2-2169-43E9-983E-D1A6A16E0B7C}" dt="2021-09-21T14:34:19.568" v="326" actId="20577"/>
          <ac:spMkLst>
            <pc:docMk/>
            <pc:sldMk cId="2873765074" sldId="262"/>
            <ac:spMk id="3" creationId="{373960AF-C83F-46E1-BADC-7D462764A1C2}"/>
          </ac:spMkLst>
        </pc:spChg>
        <pc:spChg chg="add del">
          <ac:chgData name="Cain, Julie" userId="S::jcain2@lsuhsc.edu::7031a6ef-8aea-406a-920b-c69685458425" providerId="AD" clId="Web-{50087AA2-2169-43E9-983E-D1A6A16E0B7C}" dt="2021-09-21T14:32:58.706" v="227"/>
          <ac:spMkLst>
            <pc:docMk/>
            <pc:sldMk cId="2873765074" sldId="262"/>
            <ac:spMk id="4" creationId="{B4D6D2D6-BBE3-4EEF-AAB0-61B0359A9EDE}"/>
          </ac:spMkLst>
        </pc:spChg>
      </pc:sldChg>
      <pc:sldChg chg="modSp">
        <pc:chgData name="Cain, Julie" userId="S::jcain2@lsuhsc.edu::7031a6ef-8aea-406a-920b-c69685458425" providerId="AD" clId="Web-{50087AA2-2169-43E9-983E-D1A6A16E0B7C}" dt="2021-09-21T14:13:31.167" v="10" actId="20577"/>
        <pc:sldMkLst>
          <pc:docMk/>
          <pc:sldMk cId="4112344601" sldId="269"/>
        </pc:sldMkLst>
        <pc:spChg chg="mod">
          <ac:chgData name="Cain, Julie" userId="S::jcain2@lsuhsc.edu::7031a6ef-8aea-406a-920b-c69685458425" providerId="AD" clId="Web-{50087AA2-2169-43E9-983E-D1A6A16E0B7C}" dt="2021-09-21T14:13:31.167" v="10" actId="20577"/>
          <ac:spMkLst>
            <pc:docMk/>
            <pc:sldMk cId="4112344601" sldId="269"/>
            <ac:spMk id="3" creationId="{38E71A50-A2A3-4CD7-AA4F-441AD5227E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6324601"/>
            <a:ext cx="2844800" cy="365125"/>
          </a:xfrm>
        </p:spPr>
        <p:txBody>
          <a:bodyPr/>
          <a:lstStyle/>
          <a:p>
            <a:fld id="{7E5B49D3-E3B8-4CC3-AEBB-C5777793C70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49D3-E3B8-4CC3-AEBB-C5777793C70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5791200"/>
            <a:ext cx="251459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sugme.atlassian.net/wiki/spaces/SELECTION/overview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sugme.atlassian.net/wiki/spaces/GH/overview?mode=global" TargetMode="External"/><Relationship Id="rId2" Type="http://schemas.openxmlformats.org/officeDocument/2006/relationships/hyperlink" Target="mailto:gme@lsuhsc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me@lsuhsc.edu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sugme.atlassian.net/wiki/spaces/FORMDOCS/pages/11698563/Letter+of+Agreemen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443C-0318-49F9-9ED9-247E7F87B9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Coordinator Check In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BC953-39FA-44A4-8C0D-2AD3F19C5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/>
                </a:solidFill>
                <a:cs typeface="Calibri"/>
              </a:rPr>
              <a:t>September 21, 2021</a:t>
            </a:r>
          </a:p>
          <a:p>
            <a:r>
              <a:rPr lang="en-US">
                <a:solidFill>
                  <a:schemeClr val="tx1"/>
                </a:solidFill>
                <a:cs typeface="Calibri"/>
              </a:rPr>
              <a:t>Exit Packets, AMA GCEP, NRMP Main March Match, EOM Reports</a:t>
            </a:r>
          </a:p>
          <a:p>
            <a:endParaRPr lang="en-US">
              <a:solidFill>
                <a:schemeClr val="tx1"/>
              </a:solidFill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4308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8D7F-0556-4B84-8623-19249AE01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6402"/>
            <a:ext cx="10363200" cy="1470025"/>
          </a:xfrm>
        </p:spPr>
        <p:txBody>
          <a:bodyPr/>
          <a:lstStyle/>
          <a:p>
            <a:r>
              <a:rPr lang="en-US">
                <a:cs typeface="Calibri"/>
              </a:rPr>
              <a:t>Virtual Interviews Resources Available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5D9BA-1A8C-400A-B044-796227D56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813" y="1343140"/>
            <a:ext cx="11306977" cy="47271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The Knowledge Base has resources available to aid you in preparing for </a:t>
            </a:r>
            <a:r>
              <a:rPr lang="en-US">
                <a:solidFill>
                  <a:schemeClr val="tx1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Virtual Interviews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algn="l"/>
            <a:endParaRPr lang="en-US">
              <a:solidFill>
                <a:schemeClr val="tx1"/>
              </a:solidFill>
              <a:cs typeface="Calibri"/>
            </a:endParaRPr>
          </a:p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This includes information on Pre-Recruitment, Recruitment, Post Recruitment and the Selection Process </a:t>
            </a:r>
          </a:p>
          <a:p>
            <a:pPr algn="l"/>
            <a:endParaRPr lang="en-US">
              <a:solidFill>
                <a:schemeClr val="tx1"/>
              </a:solidFill>
              <a:cs typeface="Calibri"/>
            </a:endParaRPr>
          </a:p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Feel free to reach out if you have questions about this process for your program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925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E9CB-575A-45D9-9FD6-6C614E0C8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497" y="435633"/>
            <a:ext cx="10371137" cy="1223963"/>
          </a:xfrm>
        </p:spPr>
        <p:txBody>
          <a:bodyPr/>
          <a:lstStyle/>
          <a:p>
            <a:r>
              <a:rPr lang="en-US">
                <a:cs typeface="Calibri"/>
              </a:rPr>
              <a:t>NRMP Main March Match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9D895-EA8A-4F72-8A1F-57B97014A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056" y="1880751"/>
            <a:ext cx="11423921" cy="39887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914400" lvl="1" indent="-457200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Match Opened September 15, 2021</a:t>
            </a:r>
            <a:endParaRPr lang="en-US">
              <a:solidFill>
                <a:schemeClr val="tx1"/>
              </a:solidFill>
            </a:endParaRPr>
          </a:p>
          <a:p>
            <a:pPr marL="1371600" lvl="2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 Introduction to the Match Webinar for Residency Programs is available to view webinar and PowerPoint Slides on Website</a:t>
            </a:r>
          </a:p>
          <a:p>
            <a:pPr marL="914400" lvl="1" indent="-457200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Important Dates</a:t>
            </a:r>
          </a:p>
          <a:p>
            <a:pPr marL="1371600" lvl="2" algn="l"/>
            <a:r>
              <a:rPr lang="en-US" b="1">
                <a:solidFill>
                  <a:schemeClr val="tx1"/>
                </a:solidFill>
                <a:cs typeface="Calibri"/>
              </a:rPr>
              <a:t>September 29, 2021</a:t>
            </a:r>
            <a:r>
              <a:rPr lang="en-US">
                <a:solidFill>
                  <a:schemeClr val="tx1"/>
                </a:solidFill>
                <a:cs typeface="Calibri"/>
              </a:rPr>
              <a:t> – Applications available in ERAS system  (ERAS system and Match are separate organizations with separate systems)</a:t>
            </a:r>
          </a:p>
          <a:p>
            <a:pPr marL="1371600" lvl="2" algn="l"/>
            <a:r>
              <a:rPr lang="en-US" b="1">
                <a:solidFill>
                  <a:schemeClr val="tx1"/>
                </a:solidFill>
                <a:cs typeface="Calibri"/>
              </a:rPr>
              <a:t>January 31, 2022</a:t>
            </a:r>
            <a:r>
              <a:rPr lang="en-US">
                <a:solidFill>
                  <a:schemeClr val="tx1"/>
                </a:solidFill>
                <a:cs typeface="Calibri"/>
              </a:rPr>
              <a:t> – Quota Change, Withdrawal &amp; SOAP Participation Status Deadline  10:59 pm Central Time</a:t>
            </a:r>
          </a:p>
          <a:p>
            <a:pPr marL="1371600" lvl="2" algn="l"/>
            <a:r>
              <a:rPr lang="en-US" b="1">
                <a:solidFill>
                  <a:schemeClr val="tx1"/>
                </a:solidFill>
                <a:cs typeface="Calibri"/>
              </a:rPr>
              <a:t>February 1, 2022</a:t>
            </a:r>
            <a:r>
              <a:rPr lang="en-US">
                <a:solidFill>
                  <a:schemeClr val="tx1"/>
                </a:solidFill>
                <a:cs typeface="Calibri"/>
              </a:rPr>
              <a:t> – Ranking Opens 11:00 a.m. Central Time</a:t>
            </a:r>
          </a:p>
          <a:p>
            <a:pPr marL="1371600" lvl="2" algn="l"/>
            <a:r>
              <a:rPr lang="en-US" b="1">
                <a:solidFill>
                  <a:schemeClr val="tx1"/>
                </a:solidFill>
                <a:cs typeface="Calibri"/>
              </a:rPr>
              <a:t>March 2, 2022</a:t>
            </a:r>
            <a:r>
              <a:rPr lang="en-US">
                <a:solidFill>
                  <a:schemeClr val="tx1"/>
                </a:solidFill>
                <a:cs typeface="Calibri"/>
              </a:rPr>
              <a:t> – Rank Order List Certification Deadline 8:00 pm Central Time</a:t>
            </a:r>
          </a:p>
          <a:p>
            <a:pPr marL="1371600" lvl="2" algn="l">
              <a:buChar char="•"/>
            </a:pPr>
            <a:endParaRPr lang="en-US">
              <a:solidFill>
                <a:schemeClr val="tx1"/>
              </a:solidFill>
              <a:cs typeface="Calibri"/>
            </a:endParaRPr>
          </a:p>
          <a:p>
            <a:pPr marL="1371600" lvl="2" algn="l">
              <a:buChar char="•"/>
            </a:pPr>
            <a:endParaRPr lang="en-US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716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6B00D-8AC8-4D3E-8C83-0C5DA2803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525" y="638176"/>
            <a:ext cx="10887075" cy="1096963"/>
          </a:xfrm>
        </p:spPr>
        <p:txBody>
          <a:bodyPr/>
          <a:lstStyle/>
          <a:p>
            <a:r>
              <a:rPr lang="en-US">
                <a:cs typeface="Calibri"/>
              </a:rPr>
              <a:t>NRMP Main March Match Cont'd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22E0A-E6CE-49C0-B643-DC577FD3B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613" y="1687513"/>
            <a:ext cx="11534775" cy="4379911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457200" indent="-457200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All Match Participants must electronically sign the Match Participation Agreement (MPA)as part of the registration process</a:t>
            </a:r>
            <a:endParaRPr lang="en-US">
              <a:solidFill>
                <a:schemeClr val="tx1"/>
              </a:solidFill>
            </a:endParaRPr>
          </a:p>
          <a:p>
            <a:pPr marL="914400" lvl="1" algn="l">
              <a:buChar char="•"/>
            </a:pPr>
            <a:r>
              <a:rPr lang="en-US" b="1">
                <a:solidFill>
                  <a:schemeClr val="tx1"/>
                </a:solidFill>
                <a:cs typeface="Calibri"/>
              </a:rPr>
              <a:t>Read the Match Participation Agreement</a:t>
            </a:r>
          </a:p>
          <a:p>
            <a:pPr marL="1371600" lvl="2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All parties involved in the applicant interview, selection and Match process must be familiar with the Match Participation Agreement </a:t>
            </a:r>
          </a:p>
          <a:p>
            <a:pPr marL="914400" lvl="1" algn="l">
              <a:buChar char="•"/>
            </a:pPr>
            <a:r>
              <a:rPr lang="en-US" b="1">
                <a:solidFill>
                  <a:schemeClr val="tx1"/>
                </a:solidFill>
                <a:cs typeface="Calibri"/>
              </a:rPr>
              <a:t>Review the rules governing the Matching Process - Important Policies to Review:</a:t>
            </a:r>
          </a:p>
          <a:p>
            <a:pPr marL="1371600" lvl="2" algn="l">
              <a:buChar char="•"/>
            </a:pPr>
            <a:r>
              <a:rPr lang="en-US" u="sng">
                <a:solidFill>
                  <a:schemeClr val="tx1"/>
                </a:solidFill>
                <a:cs typeface="Calibri"/>
              </a:rPr>
              <a:t>Code of Conduct</a:t>
            </a:r>
          </a:p>
          <a:p>
            <a:pPr marL="1371600" lvl="2" algn="l">
              <a:buChar char="•"/>
            </a:pPr>
            <a:r>
              <a:rPr lang="en-US" u="sng">
                <a:solidFill>
                  <a:schemeClr val="tx1"/>
                </a:solidFill>
                <a:cs typeface="Calibri"/>
              </a:rPr>
              <a:t>All-In Policy</a:t>
            </a:r>
          </a:p>
          <a:p>
            <a:pPr marL="1371600" lvl="2" algn="l">
              <a:buChar char="•"/>
            </a:pPr>
            <a:r>
              <a:rPr lang="en-US" u="sng">
                <a:solidFill>
                  <a:schemeClr val="tx1"/>
                </a:solidFill>
                <a:cs typeface="Calibri"/>
              </a:rPr>
              <a:t>Restrictions on Persuasion</a:t>
            </a:r>
          </a:p>
          <a:p>
            <a:pPr marL="1371600" lvl="2" algn="l">
              <a:buChar char="•"/>
            </a:pPr>
            <a:r>
              <a:rPr lang="en-US" u="sng">
                <a:solidFill>
                  <a:schemeClr val="tx1"/>
                </a:solidFill>
                <a:cs typeface="Calibri"/>
              </a:rPr>
              <a:t>Provide applicants with complete, timely, accurate information</a:t>
            </a:r>
            <a:r>
              <a:rPr lang="en-US">
                <a:solidFill>
                  <a:schemeClr val="tx1"/>
                </a:solidFill>
                <a:cs typeface="Calibri"/>
              </a:rPr>
              <a:t> (Contract they will sign, pre-employment drug screening and background Check,   VISA Status-J1 Sponsored by ECFMG, LSU GME Applicant Selection Sheet, LSU GME signed Acknowledgement form)</a:t>
            </a:r>
          </a:p>
          <a:p>
            <a:pPr marL="1371600" lvl="2" algn="l">
              <a:buChar char="•"/>
            </a:pPr>
            <a:r>
              <a:rPr lang="en-US" u="sng">
                <a:solidFill>
                  <a:schemeClr val="tx1"/>
                </a:solidFill>
                <a:cs typeface="Calibri"/>
              </a:rPr>
              <a:t>Applicant Match History </a:t>
            </a:r>
          </a:p>
          <a:p>
            <a:pPr marL="1828800" lvl="3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Determine whether an applicant is eligible for appointment prior to offering interviews or </a:t>
            </a:r>
            <a:r>
              <a:rPr lang="en-US" err="1">
                <a:solidFill>
                  <a:schemeClr val="tx1"/>
                </a:solidFill>
                <a:cs typeface="Calibri"/>
              </a:rPr>
              <a:t>tf</a:t>
            </a:r>
            <a:r>
              <a:rPr lang="en-US">
                <a:solidFill>
                  <a:schemeClr val="tx1"/>
                </a:solidFill>
                <a:cs typeface="Calibri"/>
              </a:rPr>
              <a:t> they have a waiver/violation history</a:t>
            </a:r>
          </a:p>
          <a:p>
            <a:pPr marL="1828800" lvl="3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Senior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 Students and applicants who have not participated in an NRMP Match will not appear in search results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457200" indent="-457200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Ensure program director/coordinator and public contact information is updated: address, email, website</a:t>
            </a:r>
          </a:p>
          <a:p>
            <a:pPr marL="914400" lvl="1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Program information rolls over from the previous Match</a:t>
            </a:r>
          </a:p>
          <a:p>
            <a:pPr marL="914400" lvl="1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Quota information rolls over from the previous Match</a:t>
            </a:r>
          </a:p>
          <a:p>
            <a:pPr marL="914400" lvl="1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Reversions DO NOT roll over from the previous Match, it must be set every year</a:t>
            </a:r>
            <a:endParaRPr lang="en-US">
              <a:solidFill>
                <a:schemeClr val="tx1"/>
              </a:solidFill>
            </a:endParaRPr>
          </a:p>
          <a:p>
            <a:pPr marL="457200" indent="-457200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Program Director can set SOAP Participation indicator</a:t>
            </a:r>
          </a:p>
        </p:txBody>
      </p:sp>
    </p:spTree>
    <p:extLst>
      <p:ext uri="{BB962C8B-B14F-4D97-AF65-F5344CB8AC3E}">
        <p14:creationId xmlns:p14="http://schemas.microsoft.com/office/powerpoint/2010/main" val="406621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A446A-AADC-4442-803B-9E6FE5DC6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952" y="238564"/>
            <a:ext cx="10363200" cy="1470025"/>
          </a:xfrm>
        </p:spPr>
        <p:txBody>
          <a:bodyPr/>
          <a:lstStyle/>
          <a:p>
            <a:r>
              <a:rPr lang="en-US">
                <a:cs typeface="Calibri"/>
              </a:rPr>
              <a:t>August EOM Report &amp; September BOM Reports updated Due 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2B767-930C-4DA5-9B49-DBA606B36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695" y="2099441"/>
            <a:ext cx="10710231" cy="363132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August EOM Report and Missing House Officer responses/signatures – Due Thursday September 23, 2021 </a:t>
            </a:r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  <a:cs typeface="Calibri"/>
            </a:endParaRPr>
          </a:p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September BOM Report  - Due Friday, September 24, 2021</a:t>
            </a:r>
          </a:p>
          <a:p>
            <a:endParaRPr lang="en-US">
              <a:solidFill>
                <a:schemeClr val="tx1"/>
              </a:solidFill>
              <a:cs typeface="Calibri"/>
            </a:endParaRPr>
          </a:p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Payroll Lockout for September 16-30, 2021 – Thursday, September 23, 2021</a:t>
            </a:r>
          </a:p>
          <a:p>
            <a:pPr algn="l"/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619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FEC5-6853-4AA7-87F9-F40785403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25" y="463551"/>
            <a:ext cx="10363200" cy="1470025"/>
          </a:xfrm>
        </p:spPr>
        <p:txBody>
          <a:bodyPr/>
          <a:lstStyle/>
          <a:p>
            <a:r>
              <a:rPr lang="en-US">
                <a:cs typeface="Calibri"/>
              </a:rPr>
              <a:t>GME Track/GME Census Surveys 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9DC33-ACB2-45B3-A108-6CB317B18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988" y="2108200"/>
            <a:ext cx="85344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/>
                </a:solidFill>
                <a:cs typeface="Calibri"/>
              </a:rPr>
              <a:t>GME Track Program Survey &amp; Resident Survey </a:t>
            </a:r>
          </a:p>
          <a:p>
            <a:r>
              <a:rPr lang="en-US">
                <a:solidFill>
                  <a:schemeClr val="tx1"/>
                </a:solidFill>
                <a:cs typeface="Calibri"/>
              </a:rPr>
              <a:t>Due September 29, 2021 for October FREIDA listing</a:t>
            </a:r>
          </a:p>
        </p:txBody>
      </p:sp>
    </p:spTree>
    <p:extLst>
      <p:ext uri="{BB962C8B-B14F-4D97-AF65-F5344CB8AC3E}">
        <p14:creationId xmlns:p14="http://schemas.microsoft.com/office/powerpoint/2010/main" val="500931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6046-42D9-416D-AA3F-817C402FC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581" y="358547"/>
            <a:ext cx="10363200" cy="1470025"/>
          </a:xfrm>
        </p:spPr>
        <p:txBody>
          <a:bodyPr/>
          <a:lstStyle/>
          <a:p>
            <a:r>
              <a:rPr lang="en-US">
                <a:cs typeface="Calibri"/>
              </a:rPr>
              <a:t>UMCNO Parking Badges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4BF04-8ED9-4DD3-972F-6E32C4C7F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355" y="1829718"/>
            <a:ext cx="11784375" cy="27165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Available for Pick Up in GME office as early as today</a:t>
            </a:r>
            <a:endParaRPr lang="en-US">
              <a:solidFill>
                <a:schemeClr val="tx1"/>
              </a:solidFill>
            </a:endParaRPr>
          </a:p>
          <a:p>
            <a:pPr algn="l"/>
            <a:endParaRPr lang="en-US">
              <a:solidFill>
                <a:schemeClr val="tx1"/>
              </a:solidFill>
              <a:cs typeface="Calibri"/>
            </a:endParaRPr>
          </a:p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Have to be picked up by the end of this week so we can return the sign-out sheet to UMCNO Academic Affairs</a:t>
            </a:r>
          </a:p>
          <a:p>
            <a:endParaRPr lang="en-US">
              <a:solidFill>
                <a:schemeClr val="tx1"/>
              </a:solidFill>
              <a:cs typeface="Calibri"/>
            </a:endParaRPr>
          </a:p>
          <a:p>
            <a:endParaRPr lang="en-US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2742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61BE5-F83D-4C9B-B083-F6FA25B8B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484" y="165751"/>
            <a:ext cx="10363200" cy="1470025"/>
          </a:xfrm>
        </p:spPr>
        <p:txBody>
          <a:bodyPr/>
          <a:lstStyle/>
          <a:p>
            <a:r>
              <a:rPr lang="en-US">
                <a:cs typeface="Calibri"/>
              </a:rPr>
              <a:t>In Ashley's Absence...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33F58-7D82-46A2-8A67-556935E9A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7957" y="1324778"/>
            <a:ext cx="10462350" cy="40845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/>
                </a:solidFill>
                <a:cs typeface="Calibri"/>
              </a:rPr>
              <a:t>Please email questions to the </a:t>
            </a:r>
            <a:r>
              <a:rPr lang="en-US">
                <a:solidFill>
                  <a:schemeClr val="tx1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gme@lsuhsc.edu</a:t>
            </a:r>
            <a:r>
              <a:rPr lang="en-US">
                <a:solidFill>
                  <a:schemeClr val="tx1"/>
                </a:solidFill>
                <a:cs typeface="Calibri"/>
              </a:rPr>
              <a:t> email address if you are unsure who should be able to help.</a:t>
            </a:r>
          </a:p>
          <a:p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Knowledge Base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>
              <a:solidFill>
                <a:schemeClr val="tx1"/>
              </a:solidFill>
              <a:cs typeface="Calibri"/>
            </a:endParaRPr>
          </a:p>
          <a:p>
            <a:r>
              <a:rPr lang="en-US">
                <a:solidFill>
                  <a:schemeClr val="tx1"/>
                </a:solidFill>
                <a:cs typeface="Calibri"/>
              </a:rPr>
              <a:t>We appreciate your patience!</a:t>
            </a:r>
          </a:p>
          <a:p>
            <a:endParaRPr lang="en-US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376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B29C4-DBB1-4BD3-8D84-B95A3A5B6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11565"/>
            <a:ext cx="10363200" cy="1470025"/>
          </a:xfrm>
        </p:spPr>
        <p:txBody>
          <a:bodyPr/>
          <a:lstStyle/>
          <a:p>
            <a:r>
              <a:rPr lang="en-US"/>
              <a:t>ADS and APE Deadlines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00E40-A7A7-4FBE-A9A1-DE6FF5524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9145" y="1781590"/>
            <a:ext cx="10097814" cy="17526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algn="l">
              <a:buChar char="•"/>
            </a:pPr>
            <a:r>
              <a:rPr lang="en-US" sz="2800" b="1">
                <a:solidFill>
                  <a:schemeClr val="tx1"/>
                </a:solidFill>
                <a:cs typeface="Calibri"/>
              </a:rPr>
              <a:t>APE</a:t>
            </a:r>
            <a:r>
              <a:rPr lang="en-US" sz="2800">
                <a:solidFill>
                  <a:schemeClr val="tx1"/>
                </a:solidFill>
                <a:cs typeface="Calibri"/>
              </a:rPr>
              <a:t> deadlines have been extended until </a:t>
            </a:r>
            <a:r>
              <a:rPr lang="en-US" sz="2800" b="1">
                <a:solidFill>
                  <a:schemeClr val="tx1"/>
                </a:solidFill>
                <a:cs typeface="Calibri"/>
              </a:rPr>
              <a:t>Monday, October 11</a:t>
            </a:r>
          </a:p>
          <a:p>
            <a:pPr marL="457200" indent="-457200" algn="l">
              <a:buChar char="•"/>
            </a:pPr>
            <a:r>
              <a:rPr lang="en-US" sz="2800" b="1">
                <a:solidFill>
                  <a:schemeClr val="tx1"/>
                </a:solidFill>
                <a:cs typeface="Calibri"/>
              </a:rPr>
              <a:t>Web ADS</a:t>
            </a:r>
            <a:r>
              <a:rPr lang="en-US" sz="2800">
                <a:solidFill>
                  <a:schemeClr val="tx1"/>
                </a:solidFill>
                <a:cs typeface="Calibri"/>
              </a:rPr>
              <a:t> deadlines for those programs that have not already submitted are </a:t>
            </a:r>
            <a:r>
              <a:rPr lang="en-US" sz="2800">
                <a:solidFill>
                  <a:srgbClr val="FF0000"/>
                </a:solidFill>
                <a:cs typeface="Calibri"/>
              </a:rPr>
              <a:t>past due</a:t>
            </a:r>
            <a:r>
              <a:rPr lang="en-US" sz="2800">
                <a:solidFill>
                  <a:schemeClr val="tx1"/>
                </a:solidFill>
                <a:cs typeface="Calibri"/>
              </a:rPr>
              <a:t> in </a:t>
            </a:r>
            <a:r>
              <a:rPr lang="en-US" sz="2800" b="1" u="sng">
                <a:solidFill>
                  <a:schemeClr val="tx1"/>
                </a:solidFill>
                <a:cs typeface="Calibri"/>
              </a:rPr>
              <a:t>draft form</a:t>
            </a:r>
            <a:r>
              <a:rPr lang="en-US" sz="2800">
                <a:solidFill>
                  <a:schemeClr val="tx1"/>
                </a:solidFill>
                <a:cs typeface="Calibri"/>
              </a:rPr>
              <a:t> to Dr. Frey by Monday, September 20 and due to the ACGME by Friday, September 24.</a:t>
            </a:r>
          </a:p>
        </p:txBody>
      </p:sp>
    </p:spTree>
    <p:extLst>
      <p:ext uri="{BB962C8B-B14F-4D97-AF65-F5344CB8AC3E}">
        <p14:creationId xmlns:p14="http://schemas.microsoft.com/office/powerpoint/2010/main" val="155597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DBAB0-A6BD-4D5D-B227-919DFA517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31004"/>
            <a:ext cx="10363200" cy="1470025"/>
          </a:xfrm>
        </p:spPr>
        <p:txBody>
          <a:bodyPr/>
          <a:lstStyle/>
          <a:p>
            <a:r>
              <a:rPr lang="en-US" dirty="0">
                <a:cs typeface="Calibri"/>
              </a:rPr>
              <a:t>ACGME Update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32B6D-31EB-4D52-BC25-D1AF3C6CE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43" y="1425766"/>
            <a:ext cx="11637483" cy="31847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If your program has submitted a self study summary in recent years, ACGME is offering an opportunity to have it reviewed (as a help – not a visit).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ACGME will contact programs. Dr. Frey will work with you and your program director to determine if this is a resource you should take advantage of.</a:t>
            </a:r>
          </a:p>
        </p:txBody>
      </p:sp>
    </p:spTree>
    <p:extLst>
      <p:ext uri="{BB962C8B-B14F-4D97-AF65-F5344CB8AC3E}">
        <p14:creationId xmlns:p14="http://schemas.microsoft.com/office/powerpoint/2010/main" val="242903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533B1-D828-4AC8-B0D8-51D67B729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316" y="129028"/>
            <a:ext cx="10363200" cy="1470025"/>
          </a:xfrm>
        </p:spPr>
        <p:txBody>
          <a:bodyPr/>
          <a:lstStyle/>
          <a:p>
            <a:r>
              <a:rPr lang="en-US" dirty="0">
                <a:cs typeface="Calibri"/>
              </a:rPr>
              <a:t>Work Hours during Hurricane Ida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6749F-18C6-4BC0-85ED-DBAF41D4E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31" y="1297236"/>
            <a:ext cx="11554856" cy="39376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At this point, GME is less concerned with Work Hours as much as payroll being accurate. We will know more when we get Hospital Invoices for the month.</a:t>
            </a:r>
          </a:p>
          <a:p>
            <a:pPr algn="l"/>
            <a:endParaRPr lang="en-US" dirty="0">
              <a:solidFill>
                <a:schemeClr val="tx1"/>
              </a:solidFill>
              <a:cs typeface="Calibri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However, if your residents/fellows did non-clinical work during Hurricane Ida while evacuated, please document this.</a:t>
            </a:r>
          </a:p>
        </p:txBody>
      </p:sp>
    </p:spTree>
    <p:extLst>
      <p:ext uri="{BB962C8B-B14F-4D97-AF65-F5344CB8AC3E}">
        <p14:creationId xmlns:p14="http://schemas.microsoft.com/office/powerpoint/2010/main" val="44832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36A77-9C22-46FC-9390-3D00176EB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581" y="174932"/>
            <a:ext cx="10363200" cy="1470025"/>
          </a:xfrm>
        </p:spPr>
        <p:txBody>
          <a:bodyPr/>
          <a:lstStyle/>
          <a:p>
            <a:r>
              <a:rPr lang="en-US">
                <a:cs typeface="Calibri"/>
              </a:rPr>
              <a:t>URM Showcase – This Saturday, Sept 25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AFD9F-D55F-438F-B680-831D1EDB5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596" y="1407405"/>
            <a:ext cx="11655844" cy="469961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Please send contact info names for your program to Treva if you haven't already</a:t>
            </a:r>
          </a:p>
          <a:p>
            <a:pPr algn="l"/>
            <a:endParaRPr lang="en-US">
              <a:solidFill>
                <a:schemeClr val="tx1"/>
              </a:solidFill>
              <a:cs typeface="Calibri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Please send the Zoom link for your specific program meeting to Damon Dupart in IT.</a:t>
            </a:r>
          </a:p>
          <a:p>
            <a:pPr algn="l"/>
            <a:endParaRPr lang="en-US">
              <a:solidFill>
                <a:schemeClr val="tx1"/>
              </a:solidFill>
              <a:cs typeface="Calibri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Dr. Maupin will communicate details before this weekend's event</a:t>
            </a:r>
          </a:p>
          <a:p>
            <a:endParaRPr lang="en-US">
              <a:solidFill>
                <a:schemeClr val="tx1"/>
              </a:solidFill>
              <a:cs typeface="Calibri"/>
            </a:endParaRPr>
          </a:p>
          <a:p>
            <a:endParaRPr lang="en-US">
              <a:solidFill>
                <a:schemeClr val="tx1"/>
              </a:solidFill>
              <a:cs typeface="Calibri"/>
            </a:endParaRP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Questions about this?</a:t>
            </a:r>
          </a:p>
        </p:txBody>
      </p:sp>
    </p:spTree>
    <p:extLst>
      <p:ext uri="{BB962C8B-B14F-4D97-AF65-F5344CB8AC3E}">
        <p14:creationId xmlns:p14="http://schemas.microsoft.com/office/powerpoint/2010/main" val="246641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0B20-BE50-47F8-985E-132CB9559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581" y="73944"/>
            <a:ext cx="10363200" cy="1470025"/>
          </a:xfrm>
        </p:spPr>
        <p:txBody>
          <a:bodyPr/>
          <a:lstStyle/>
          <a:p>
            <a:r>
              <a:rPr lang="en-US" dirty="0">
                <a:cs typeface="Calibri"/>
              </a:rPr>
              <a:t>URM Showcase Timeline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Saturday, September 25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1485F-653B-4F2C-B9BE-5105F7142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680" y="1434946"/>
            <a:ext cx="9810520" cy="45894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1:00 – 1:25pm – Welcome/Introductions from Dean Nelson, Dr. Hilton and Dr. Maupin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1:30pm – Program Presentations begin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*Program presentations will occur simultaneously. If your program has multiple sites (I.e. OBGYN NOLA &amp; OBGYN BR) you will have the ability to present twice to allow students a chance to hear from both programs.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Calibri"/>
              </a:rPr>
              <a:t>Program concludes at the end of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4905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F7D8-F173-44AB-A12E-E07AD34E0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42601"/>
            <a:ext cx="10363200" cy="1470025"/>
          </a:xfrm>
        </p:spPr>
        <p:txBody>
          <a:bodyPr/>
          <a:lstStyle/>
          <a:p>
            <a:r>
              <a:rPr lang="en-US"/>
              <a:t>Exit Packets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908DD-EE6D-4C2A-AAD7-45EA169E1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885" y="1612626"/>
            <a:ext cx="11527314" cy="30929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These can be sent to </a:t>
            </a:r>
            <a:r>
              <a:rPr lang="en-US">
                <a:solidFill>
                  <a:schemeClr val="tx1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gme@lsuhsc.edu</a:t>
            </a:r>
            <a:r>
              <a:rPr lang="en-US">
                <a:solidFill>
                  <a:schemeClr val="tx1"/>
                </a:solidFill>
                <a:cs typeface="Calibri"/>
              </a:rPr>
              <a:t> </a:t>
            </a:r>
          </a:p>
          <a:p>
            <a:endParaRPr lang="en-US">
              <a:solidFill>
                <a:schemeClr val="tx1"/>
              </a:solidFill>
              <a:cs typeface="Calibri"/>
            </a:endParaRPr>
          </a:p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Student workers, Brenda and Belle, may be making contact with you if you have any outstanding for your program</a:t>
            </a:r>
          </a:p>
        </p:txBody>
      </p:sp>
    </p:spTree>
    <p:extLst>
      <p:ext uri="{BB962C8B-B14F-4D97-AF65-F5344CB8AC3E}">
        <p14:creationId xmlns:p14="http://schemas.microsoft.com/office/powerpoint/2010/main" val="347032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A955-EB7F-4150-9B75-13628657B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51322"/>
            <a:ext cx="10363200" cy="1470025"/>
          </a:xfrm>
        </p:spPr>
        <p:txBody>
          <a:bodyPr/>
          <a:lstStyle/>
          <a:p>
            <a:r>
              <a:rPr lang="en-US"/>
              <a:t>AMA GCEP -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960AF-C83F-46E1-BADC-7D462764A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230" y="1821347"/>
            <a:ext cx="10525539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Zoom Meeting on Tuesday, October 12, at 10:00 am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You should have received a link via email on September 13.</a:t>
            </a:r>
          </a:p>
          <a:p>
            <a:pPr lvl="1" algn="l"/>
            <a:r>
              <a:rPr lang="en-US">
                <a:solidFill>
                  <a:schemeClr val="tx1"/>
                </a:solidFill>
                <a:cs typeface="Calibri"/>
              </a:rPr>
              <a:t>-Let Julie or Chris know if you did not</a:t>
            </a:r>
          </a:p>
        </p:txBody>
      </p:sp>
    </p:spTree>
    <p:extLst>
      <p:ext uri="{BB962C8B-B14F-4D97-AF65-F5344CB8AC3E}">
        <p14:creationId xmlns:p14="http://schemas.microsoft.com/office/powerpoint/2010/main" val="2873765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F6C1-1882-45B7-8BE6-BD940CD1F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538" y="41495"/>
            <a:ext cx="10363200" cy="1470025"/>
          </a:xfrm>
        </p:spPr>
        <p:txBody>
          <a:bodyPr/>
          <a:lstStyle/>
          <a:p>
            <a:r>
              <a:rPr lang="en-US">
                <a:cs typeface="Calibri"/>
              </a:rPr>
              <a:t>PLAs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71A50-A2A3-4CD7-AA4F-441AD5227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679028"/>
            <a:ext cx="8534400" cy="35393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>
                <a:solidFill>
                  <a:schemeClr val="tx1"/>
                </a:solidFill>
                <a:cs typeface="Calibri"/>
              </a:rPr>
              <a:t>Please remember....</a:t>
            </a:r>
            <a:endParaRPr lang="en-US">
              <a:solidFill>
                <a:schemeClr val="tx1"/>
              </a:solidFill>
            </a:endParaRPr>
          </a:p>
          <a:p>
            <a:pPr marL="457200" indent="-457200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3 </a:t>
            </a:r>
            <a:r>
              <a:rPr lang="en-US" b="1" u="sng">
                <a:solidFill>
                  <a:schemeClr val="tx1"/>
                </a:solidFill>
                <a:cs typeface="Calibri"/>
              </a:rPr>
              <a:t>original</a:t>
            </a:r>
            <a:r>
              <a:rPr lang="en-US">
                <a:solidFill>
                  <a:schemeClr val="tx1"/>
                </a:solidFill>
                <a:cs typeface="Calibri"/>
              </a:rPr>
              <a:t> copies with </a:t>
            </a:r>
            <a:r>
              <a:rPr lang="en-US" b="1" u="sng">
                <a:solidFill>
                  <a:schemeClr val="tx1"/>
                </a:solidFill>
                <a:cs typeface="Calibri"/>
              </a:rPr>
              <a:t>original</a:t>
            </a:r>
            <a:r>
              <a:rPr lang="en-US">
                <a:solidFill>
                  <a:schemeClr val="tx1"/>
                </a:solidFill>
                <a:cs typeface="Calibri"/>
              </a:rPr>
              <a:t> signatures</a:t>
            </a:r>
          </a:p>
          <a:p>
            <a:pPr marL="457200" indent="-457200" algn="l">
              <a:buChar char="•"/>
            </a:pPr>
            <a:r>
              <a:rPr lang="en-US">
                <a:solidFill>
                  <a:schemeClr val="tx1"/>
                </a:solidFill>
                <a:cs typeface="Calibri"/>
              </a:rPr>
              <a:t>All copies need Site Specific Goals &amp; Objectives</a:t>
            </a:r>
          </a:p>
          <a:p>
            <a:pPr marL="457200" indent="-457200" algn="l">
              <a:buChar char="•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10 years (UMCNO 5 years)</a:t>
            </a:r>
          </a:p>
          <a:p>
            <a:pPr marL="457200" indent="-457200" algn="l">
              <a:buChar char="•"/>
            </a:pPr>
            <a:r>
              <a:rPr lang="en-US">
                <a:ea typeface="+mn-lt"/>
                <a:cs typeface="+mn-lt"/>
                <a:hlinkClick r:id="rId2"/>
              </a:rPr>
              <a:t>Knowledge Base - PLAs</a:t>
            </a:r>
            <a:endParaRPr lang="en-US">
              <a:solidFill>
                <a:srgbClr val="898989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23446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C6CA915225C4BB9F3585CD0332040" ma:contentTypeVersion="6" ma:contentTypeDescription="Create a new document." ma:contentTypeScope="" ma:versionID="84501fc04754bad632d0b96611f2ab41">
  <xsd:schema xmlns:xsd="http://www.w3.org/2001/XMLSchema" xmlns:xs="http://www.w3.org/2001/XMLSchema" xmlns:p="http://schemas.microsoft.com/office/2006/metadata/properties" xmlns:ns2="975e37a8-7f5f-4888-af20-2bf05acb12f4" xmlns:ns3="ce103bb2-26e4-4432-b4c4-0552ce98cd7c" targetNamespace="http://schemas.microsoft.com/office/2006/metadata/properties" ma:root="true" ma:fieldsID="d1d7570fcd187dc3ca56b57d3f36d0fd" ns2:_="" ns3:_="">
    <xsd:import namespace="975e37a8-7f5f-4888-af20-2bf05acb12f4"/>
    <xsd:import namespace="ce103bb2-26e4-4432-b4c4-0552ce98c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e37a8-7f5f-4888-af20-2bf05acb1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03bb2-26e4-4432-b4c4-0552ce98cd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64A7E0-E4A2-4A41-B1EB-4E01BACE6AA8}">
  <ds:schemaRefs>
    <ds:schemaRef ds:uri="975e37a8-7f5f-4888-af20-2bf05acb12f4"/>
    <ds:schemaRef ds:uri="ce103bb2-26e4-4432-b4c4-0552ce98cd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C27C891-D902-4E27-9DEB-3760D5A67769}">
  <ds:schemaRefs>
    <ds:schemaRef ds:uri="975e37a8-7f5f-4888-af20-2bf05acb12f4"/>
    <ds:schemaRef ds:uri="ce103bb2-26e4-4432-b4c4-0552ce98cd7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69780E-10D4-43CA-B567-D978399C1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Coordinator Check In</vt:lpstr>
      <vt:lpstr>ADS and APE Deadlines</vt:lpstr>
      <vt:lpstr>ACGME Update</vt:lpstr>
      <vt:lpstr>Work Hours during Hurricane Ida</vt:lpstr>
      <vt:lpstr>URM Showcase – This Saturday, Sept 25</vt:lpstr>
      <vt:lpstr>URM Showcase Timeline Saturday, September 25</vt:lpstr>
      <vt:lpstr>Exit Packets</vt:lpstr>
      <vt:lpstr>AMA GCEP - TRAINING</vt:lpstr>
      <vt:lpstr>PLAs</vt:lpstr>
      <vt:lpstr>Virtual Interviews Resources Available</vt:lpstr>
      <vt:lpstr>NRMP Main March Match</vt:lpstr>
      <vt:lpstr>NRMP Main March Match Cont'd</vt:lpstr>
      <vt:lpstr>August EOM Report &amp; September BOM Reports updated Due Dates</vt:lpstr>
      <vt:lpstr>GME Track/GME Census Surveys </vt:lpstr>
      <vt:lpstr>UMCNO Parking Badges</vt:lpstr>
      <vt:lpstr>In Ashley's Absence...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35</cp:revision>
  <dcterms:created xsi:type="dcterms:W3CDTF">2021-09-15T14:06:56Z</dcterms:created>
  <dcterms:modified xsi:type="dcterms:W3CDTF">2021-09-21T15:51:52Z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0x010100E8FC6CA915225C4BB9F3585CD0332040</vt:lpwstr>
  </property>
</Properties>
</file>