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4"/>
  </p:notesMasterIdLst>
  <p:sldIdLst>
    <p:sldId id="258" r:id="rId5"/>
    <p:sldId id="266" r:id="rId6"/>
    <p:sldId id="267" r:id="rId7"/>
    <p:sldId id="285"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288" r:id="rId22"/>
    <p:sldId id="260" r:id="rId23"/>
    <p:sldId id="283" r:id="rId24"/>
    <p:sldId id="277" r:id="rId25"/>
    <p:sldId id="268" r:id="rId26"/>
    <p:sldId id="273" r:id="rId27"/>
    <p:sldId id="275" r:id="rId28"/>
    <p:sldId id="274" r:id="rId29"/>
    <p:sldId id="263" r:id="rId30"/>
    <p:sldId id="259" r:id="rId31"/>
    <p:sldId id="279" r:id="rId32"/>
    <p:sldId id="27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A6747-F252-4BBF-B563-D73F812E5A9A}" v="415" dt="2022-08-22T13:21:53.079"/>
    <p1510:client id="{0CB70F0B-C581-46F6-8C62-5CDC7B2FE259}" v="177" dt="2022-08-22T19:13:21.964"/>
    <p1510:client id="{1C9442E1-5003-4FEF-A0AA-87C057B10C14}" v="1" dt="2022-08-22T12:22:54.288"/>
    <p1510:client id="{218AC133-C5DE-4FAB-9B6B-C7E214FD0530}" v="3" dt="2022-08-10T18:36:47.938"/>
    <p1510:client id="{2EAB4DCE-F672-4697-ADFD-8059831B4CC3}" v="467" dt="2022-08-23T13:30:11.054"/>
    <p1510:client id="{40693A37-8116-4439-BCCD-E2C847755469}" v="864" dt="2022-08-22T12:16:57.570"/>
    <p1510:client id="{4FCA692B-9E49-4940-8B89-B21F8A595455}" v="19" dt="2022-08-10T19:11:35.601"/>
    <p1510:client id="{52347680-96F2-4487-85CE-63E663E7BB99}" v="11" dt="2022-08-16T20:12:43.096"/>
    <p1510:client id="{56663DB5-FCAA-4B78-B8F9-AA0F3586EE53}" v="25" dt="2022-08-17T16:45:39.365"/>
    <p1510:client id="{5DAD3EF9-C24A-4CAB-A95E-CC1CA5E88C4A}" v="28" dt="2022-08-22T16:10:59.156"/>
    <p1510:client id="{8B7BD41D-DF5F-4A06-955E-8B14BEA65C87}" v="62" dt="2022-08-22T16:56:14.564"/>
    <p1510:client id="{8ED9E950-0AF0-4228-B238-7E43450C6E22}" v="19" dt="2022-08-22T15:51:22.175"/>
    <p1510:client id="{988D63CE-ACDA-469B-974D-245034C40E0A}" v="6" dt="2022-08-10T18:41:34.969"/>
    <p1510:client id="{99CAA13B-0D7D-4501-A085-F6818BFD0DA3}" v="127" dt="2022-08-22T15:49:42.809"/>
    <p1510:client id="{AC8F95AF-289D-461C-BFB5-3FC79671F645}" v="13" dt="2022-08-09T19:32:39.573"/>
    <p1510:client id="{FCEBE3F0-2DD4-48EA-B529-2091EB80B00E}" v="114" dt="2022-08-18T18:25:55.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ndsgaard, Yolanda M." userId="S::yleeha@lsuhsc.edu::1c45dd09-112d-4655-bd36-6c0293bf62db" providerId="AD" clId="Web-{40693A37-8116-4439-BCCD-E2C847755469}"/>
    <pc:docChg chg="addSld delSld modSld sldOrd">
      <pc:chgData name="Lundsgaard, Yolanda M." userId="S::yleeha@lsuhsc.edu::1c45dd09-112d-4655-bd36-6c0293bf62db" providerId="AD" clId="Web-{40693A37-8116-4439-BCCD-E2C847755469}" dt="2022-08-22T12:16:57.570" v="878" actId="20577"/>
      <pc:docMkLst>
        <pc:docMk/>
      </pc:docMkLst>
      <pc:sldChg chg="modSp">
        <pc:chgData name="Lundsgaard, Yolanda M." userId="S::yleeha@lsuhsc.edu::1c45dd09-112d-4655-bd36-6c0293bf62db" providerId="AD" clId="Web-{40693A37-8116-4439-BCCD-E2C847755469}" dt="2022-08-22T11:46:54.193" v="515" actId="20577"/>
        <pc:sldMkLst>
          <pc:docMk/>
          <pc:sldMk cId="3354008881" sldId="259"/>
        </pc:sldMkLst>
        <pc:spChg chg="mod">
          <ac:chgData name="Lundsgaard, Yolanda M." userId="S::yleeha@lsuhsc.edu::1c45dd09-112d-4655-bd36-6c0293bf62db" providerId="AD" clId="Web-{40693A37-8116-4439-BCCD-E2C847755469}" dt="2022-08-22T11:46:54.193" v="515" actId="20577"/>
          <ac:spMkLst>
            <pc:docMk/>
            <pc:sldMk cId="3354008881" sldId="259"/>
            <ac:spMk id="3" creationId="{201AB575-7A4F-4C4A-9569-3EB4F259D56C}"/>
          </ac:spMkLst>
        </pc:spChg>
      </pc:sldChg>
      <pc:sldChg chg="modSp">
        <pc:chgData name="Lundsgaard, Yolanda M." userId="S::yleeha@lsuhsc.edu::1c45dd09-112d-4655-bd36-6c0293bf62db" providerId="AD" clId="Web-{40693A37-8116-4439-BCCD-E2C847755469}" dt="2022-08-22T11:54:02.982" v="649" actId="20577"/>
        <pc:sldMkLst>
          <pc:docMk/>
          <pc:sldMk cId="4119428886" sldId="260"/>
        </pc:sldMkLst>
        <pc:spChg chg="mod">
          <ac:chgData name="Lundsgaard, Yolanda M." userId="S::yleeha@lsuhsc.edu::1c45dd09-112d-4655-bd36-6c0293bf62db" providerId="AD" clId="Web-{40693A37-8116-4439-BCCD-E2C847755469}" dt="2022-08-22T11:54:02.982" v="649" actId="20577"/>
          <ac:spMkLst>
            <pc:docMk/>
            <pc:sldMk cId="4119428886" sldId="260"/>
            <ac:spMk id="3" creationId="{B6BA62EC-89C6-4D0B-8459-002E866E992D}"/>
          </ac:spMkLst>
        </pc:spChg>
      </pc:sldChg>
      <pc:sldChg chg="modSp">
        <pc:chgData name="Lundsgaard, Yolanda M." userId="S::yleeha@lsuhsc.edu::1c45dd09-112d-4655-bd36-6c0293bf62db" providerId="AD" clId="Web-{40693A37-8116-4439-BCCD-E2C847755469}" dt="2022-08-22T11:24:59.707" v="207" actId="20577"/>
        <pc:sldMkLst>
          <pc:docMk/>
          <pc:sldMk cId="3055052387" sldId="263"/>
        </pc:sldMkLst>
        <pc:spChg chg="mod">
          <ac:chgData name="Lundsgaard, Yolanda M." userId="S::yleeha@lsuhsc.edu::1c45dd09-112d-4655-bd36-6c0293bf62db" providerId="AD" clId="Web-{40693A37-8116-4439-BCCD-E2C847755469}" dt="2022-08-22T11:24:59.707" v="207" actId="20577"/>
          <ac:spMkLst>
            <pc:docMk/>
            <pc:sldMk cId="3055052387" sldId="263"/>
            <ac:spMk id="3" creationId="{3139F0A6-D22B-42C6-81AC-E5523014E801}"/>
          </ac:spMkLst>
        </pc:spChg>
      </pc:sldChg>
      <pc:sldChg chg="modSp new ord">
        <pc:chgData name="Lundsgaard, Yolanda M." userId="S::yleeha@lsuhsc.edu::1c45dd09-112d-4655-bd36-6c0293bf62db" providerId="AD" clId="Web-{40693A37-8116-4439-BCCD-E2C847755469}" dt="2022-08-22T12:11:10.541" v="772" actId="20577"/>
        <pc:sldMkLst>
          <pc:docMk/>
          <pc:sldMk cId="2325630814" sldId="277"/>
        </pc:sldMkLst>
        <pc:spChg chg="mod">
          <ac:chgData name="Lundsgaard, Yolanda M." userId="S::yleeha@lsuhsc.edu::1c45dd09-112d-4655-bd36-6c0293bf62db" providerId="AD" clId="Web-{40693A37-8116-4439-BCCD-E2C847755469}" dt="2022-08-22T11:25:31.318" v="213" actId="20577"/>
          <ac:spMkLst>
            <pc:docMk/>
            <pc:sldMk cId="2325630814" sldId="277"/>
            <ac:spMk id="2" creationId="{678B93D9-AD99-6D3C-7112-532EB666949D}"/>
          </ac:spMkLst>
        </pc:spChg>
        <pc:spChg chg="mod">
          <ac:chgData name="Lundsgaard, Yolanda M." userId="S::yleeha@lsuhsc.edu::1c45dd09-112d-4655-bd36-6c0293bf62db" providerId="AD" clId="Web-{40693A37-8116-4439-BCCD-E2C847755469}" dt="2022-08-22T12:11:10.541" v="772" actId="20577"/>
          <ac:spMkLst>
            <pc:docMk/>
            <pc:sldMk cId="2325630814" sldId="277"/>
            <ac:spMk id="3" creationId="{268A4C2B-4CFC-AB19-EC68-0EB6B735F938}"/>
          </ac:spMkLst>
        </pc:spChg>
      </pc:sldChg>
      <pc:sldChg chg="modSp new del">
        <pc:chgData name="Lundsgaard, Yolanda M." userId="S::yleeha@lsuhsc.edu::1c45dd09-112d-4655-bd36-6c0293bf62db" providerId="AD" clId="Web-{40693A37-8116-4439-BCCD-E2C847755469}" dt="2022-08-22T12:11:23.167" v="773"/>
        <pc:sldMkLst>
          <pc:docMk/>
          <pc:sldMk cId="2010955498" sldId="278"/>
        </pc:sldMkLst>
        <pc:spChg chg="mod">
          <ac:chgData name="Lundsgaard, Yolanda M." userId="S::yleeha@lsuhsc.edu::1c45dd09-112d-4655-bd36-6c0293bf62db" providerId="AD" clId="Web-{40693A37-8116-4439-BCCD-E2C847755469}" dt="2022-08-22T11:44:15.874" v="408" actId="20577"/>
          <ac:spMkLst>
            <pc:docMk/>
            <pc:sldMk cId="2010955498" sldId="278"/>
            <ac:spMk id="2" creationId="{D9C028E3-54C6-EC91-2443-D21B3C8A14FC}"/>
          </ac:spMkLst>
        </pc:spChg>
        <pc:spChg chg="mod">
          <ac:chgData name="Lundsgaard, Yolanda M." userId="S::yleeha@lsuhsc.edu::1c45dd09-112d-4655-bd36-6c0293bf62db" providerId="AD" clId="Web-{40693A37-8116-4439-BCCD-E2C847755469}" dt="2022-08-22T11:56:01.783" v="666" actId="20577"/>
          <ac:spMkLst>
            <pc:docMk/>
            <pc:sldMk cId="2010955498" sldId="278"/>
            <ac:spMk id="3" creationId="{9642B84C-A57A-5D7D-CC2B-2423F0C1C7D2}"/>
          </ac:spMkLst>
        </pc:spChg>
      </pc:sldChg>
      <pc:sldChg chg="modSp new">
        <pc:chgData name="Lundsgaard, Yolanda M." userId="S::yleeha@lsuhsc.edu::1c45dd09-112d-4655-bd36-6c0293bf62db" providerId="AD" clId="Web-{40693A37-8116-4439-BCCD-E2C847755469}" dt="2022-08-22T11:49:29.984" v="595" actId="20577"/>
        <pc:sldMkLst>
          <pc:docMk/>
          <pc:sldMk cId="1012084577" sldId="279"/>
        </pc:sldMkLst>
        <pc:spChg chg="mod">
          <ac:chgData name="Lundsgaard, Yolanda M." userId="S::yleeha@lsuhsc.edu::1c45dd09-112d-4655-bd36-6c0293bf62db" providerId="AD" clId="Web-{40693A37-8116-4439-BCCD-E2C847755469}" dt="2022-08-22T11:46:48.724" v="514" actId="20577"/>
          <ac:spMkLst>
            <pc:docMk/>
            <pc:sldMk cId="1012084577" sldId="279"/>
            <ac:spMk id="2" creationId="{6C59CDFB-A217-11C9-8E9B-4110891C74D1}"/>
          </ac:spMkLst>
        </pc:spChg>
        <pc:spChg chg="mod">
          <ac:chgData name="Lundsgaard, Yolanda M." userId="S::yleeha@lsuhsc.edu::1c45dd09-112d-4655-bd36-6c0293bf62db" providerId="AD" clId="Web-{40693A37-8116-4439-BCCD-E2C847755469}" dt="2022-08-22T11:49:29.984" v="595" actId="20577"/>
          <ac:spMkLst>
            <pc:docMk/>
            <pc:sldMk cId="1012084577" sldId="279"/>
            <ac:spMk id="3" creationId="{32138770-96EB-8ADF-E4ED-0E79AA92D665}"/>
          </ac:spMkLst>
        </pc:spChg>
      </pc:sldChg>
      <pc:sldChg chg="modSp new del">
        <pc:chgData name="Lundsgaard, Yolanda M." userId="S::yleeha@lsuhsc.edu::1c45dd09-112d-4655-bd36-6c0293bf62db" providerId="AD" clId="Web-{40693A37-8116-4439-BCCD-E2C847755469}" dt="2022-08-22T11:53:19.133" v="647"/>
        <pc:sldMkLst>
          <pc:docMk/>
          <pc:sldMk cId="312646104" sldId="280"/>
        </pc:sldMkLst>
        <pc:spChg chg="mod">
          <ac:chgData name="Lundsgaard, Yolanda M." userId="S::yleeha@lsuhsc.edu::1c45dd09-112d-4655-bd36-6c0293bf62db" providerId="AD" clId="Web-{40693A37-8116-4439-BCCD-E2C847755469}" dt="2022-08-22T11:52:06.021" v="601" actId="20577"/>
          <ac:spMkLst>
            <pc:docMk/>
            <pc:sldMk cId="312646104" sldId="280"/>
            <ac:spMk id="2" creationId="{B432961E-69C5-A319-8407-ED0A4A6043D4}"/>
          </ac:spMkLst>
        </pc:spChg>
      </pc:sldChg>
      <pc:sldChg chg="modSp new">
        <pc:chgData name="Lundsgaard, Yolanda M." userId="S::yleeha@lsuhsc.edu::1c45dd09-112d-4655-bd36-6c0293bf62db" providerId="AD" clId="Web-{40693A37-8116-4439-BCCD-E2C847755469}" dt="2022-08-22T12:16:57.570" v="878" actId="20577"/>
        <pc:sldMkLst>
          <pc:docMk/>
          <pc:sldMk cId="2732544255" sldId="280"/>
        </pc:sldMkLst>
        <pc:spChg chg="mod">
          <ac:chgData name="Lundsgaard, Yolanda M." userId="S::yleeha@lsuhsc.edu::1c45dd09-112d-4655-bd36-6c0293bf62db" providerId="AD" clId="Web-{40693A37-8116-4439-BCCD-E2C847755469}" dt="2022-08-22T12:11:46.652" v="778" actId="20577"/>
          <ac:spMkLst>
            <pc:docMk/>
            <pc:sldMk cId="2732544255" sldId="280"/>
            <ac:spMk id="2" creationId="{CA67D9A6-6688-3E27-6117-2875B248E565}"/>
          </ac:spMkLst>
        </pc:spChg>
        <pc:spChg chg="mod">
          <ac:chgData name="Lundsgaard, Yolanda M." userId="S::yleeha@lsuhsc.edu::1c45dd09-112d-4655-bd36-6c0293bf62db" providerId="AD" clId="Web-{40693A37-8116-4439-BCCD-E2C847755469}" dt="2022-08-22T12:16:57.570" v="878" actId="20577"/>
          <ac:spMkLst>
            <pc:docMk/>
            <pc:sldMk cId="2732544255" sldId="280"/>
            <ac:spMk id="3" creationId="{BC91AE9A-A9EA-6860-E7C1-3CFD060C6BC7}"/>
          </ac:spMkLst>
        </pc:spChg>
      </pc:sldChg>
    </pc:docChg>
  </pc:docChgLst>
  <pc:docChgLst>
    <pc:chgData name="Lundsgaard, Yolanda M." userId="S::yleeha@lsuhsc.edu::1c45dd09-112d-4655-bd36-6c0293bf62db" providerId="AD" clId="Web-{066A6747-F252-4BBF-B563-D73F812E5A9A}"/>
    <pc:docChg chg="addSld delSld modSld">
      <pc:chgData name="Lundsgaard, Yolanda M." userId="S::yleeha@lsuhsc.edu::1c45dd09-112d-4655-bd36-6c0293bf62db" providerId="AD" clId="Web-{066A6747-F252-4BBF-B563-D73F812E5A9A}" dt="2022-08-22T13:21:53.079" v="426"/>
      <pc:docMkLst>
        <pc:docMk/>
      </pc:docMkLst>
      <pc:sldChg chg="modSp del">
        <pc:chgData name="Lundsgaard, Yolanda M." userId="S::yleeha@lsuhsc.edu::1c45dd09-112d-4655-bd36-6c0293bf62db" providerId="AD" clId="Web-{066A6747-F252-4BBF-B563-D73F812E5A9A}" dt="2022-08-22T13:21:53.079" v="426"/>
        <pc:sldMkLst>
          <pc:docMk/>
          <pc:sldMk cId="2732544255" sldId="280"/>
        </pc:sldMkLst>
        <pc:spChg chg="mod">
          <ac:chgData name="Lundsgaard, Yolanda M." userId="S::yleeha@lsuhsc.edu::1c45dd09-112d-4655-bd36-6c0293bf62db" providerId="AD" clId="Web-{066A6747-F252-4BBF-B563-D73F812E5A9A}" dt="2022-08-22T13:13:39.483" v="10" actId="20577"/>
          <ac:spMkLst>
            <pc:docMk/>
            <pc:sldMk cId="2732544255" sldId="280"/>
            <ac:spMk id="3" creationId="{BC91AE9A-A9EA-6860-E7C1-3CFD060C6BC7}"/>
          </ac:spMkLst>
        </pc:spChg>
      </pc:sldChg>
      <pc:sldChg chg="modSp del">
        <pc:chgData name="Lundsgaard, Yolanda M." userId="S::yleeha@lsuhsc.edu::1c45dd09-112d-4655-bd36-6c0293bf62db" providerId="AD" clId="Web-{066A6747-F252-4BBF-B563-D73F812E5A9A}" dt="2022-08-22T12:57:49.778" v="8"/>
        <pc:sldMkLst>
          <pc:docMk/>
          <pc:sldMk cId="2773880676" sldId="281"/>
        </pc:sldMkLst>
        <pc:spChg chg="mod">
          <ac:chgData name="Lundsgaard, Yolanda M." userId="S::yleeha@lsuhsc.edu::1c45dd09-112d-4655-bd36-6c0293bf62db" providerId="AD" clId="Web-{066A6747-F252-4BBF-B563-D73F812E5A9A}" dt="2022-08-22T12:57:26.652" v="3" actId="20577"/>
          <ac:spMkLst>
            <pc:docMk/>
            <pc:sldMk cId="2773880676" sldId="281"/>
            <ac:spMk id="3" creationId="{0E9CACE9-864A-792D-2401-837190DFFD23}"/>
          </ac:spMkLst>
        </pc:spChg>
      </pc:sldChg>
      <pc:sldChg chg="new">
        <pc:chgData name="Lundsgaard, Yolanda M." userId="S::yleeha@lsuhsc.edu::1c45dd09-112d-4655-bd36-6c0293bf62db" providerId="AD" clId="Web-{066A6747-F252-4BBF-B563-D73F812E5A9A}" dt="2022-08-22T12:51:10.107" v="0"/>
        <pc:sldMkLst>
          <pc:docMk/>
          <pc:sldMk cId="1476603133" sldId="282"/>
        </pc:sldMkLst>
      </pc:sldChg>
      <pc:sldChg chg="modSp new">
        <pc:chgData name="Lundsgaard, Yolanda M." userId="S::yleeha@lsuhsc.edu::1c45dd09-112d-4655-bd36-6c0293bf62db" providerId="AD" clId="Web-{066A6747-F252-4BBF-B563-D73F812E5A9A}" dt="2022-08-22T13:21:39.844" v="425" actId="20577"/>
        <pc:sldMkLst>
          <pc:docMk/>
          <pc:sldMk cId="1785562756" sldId="283"/>
        </pc:sldMkLst>
        <pc:spChg chg="mod">
          <ac:chgData name="Lundsgaard, Yolanda M." userId="S::yleeha@lsuhsc.edu::1c45dd09-112d-4655-bd36-6c0293bf62db" providerId="AD" clId="Web-{066A6747-F252-4BBF-B563-D73F812E5A9A}" dt="2022-08-22T13:14:38.923" v="22" actId="20577"/>
          <ac:spMkLst>
            <pc:docMk/>
            <pc:sldMk cId="1785562756" sldId="283"/>
            <ac:spMk id="2" creationId="{726121F3-D8BA-65DA-6E84-8D24C2FCD0C1}"/>
          </ac:spMkLst>
        </pc:spChg>
        <pc:spChg chg="mod">
          <ac:chgData name="Lundsgaard, Yolanda M." userId="S::yleeha@lsuhsc.edu::1c45dd09-112d-4655-bd36-6c0293bf62db" providerId="AD" clId="Web-{066A6747-F252-4BBF-B563-D73F812E5A9A}" dt="2022-08-22T13:21:39.844" v="425" actId="20577"/>
          <ac:spMkLst>
            <pc:docMk/>
            <pc:sldMk cId="1785562756" sldId="283"/>
            <ac:spMk id="3" creationId="{1B895609-E72E-9BC9-A01B-116E1303EFF8}"/>
          </ac:spMkLst>
        </pc:spChg>
      </pc:sldChg>
    </pc:docChg>
  </pc:docChgLst>
  <pc:docChgLst>
    <pc:chgData name="Blakemore, Sara B." userId="S::sblak3@lsuhsc.edu::d06a2d0c-d2d7-41c1-bb84-d4539f62354c" providerId="AD" clId="Web-{2EAB4DCE-F672-4697-ADFD-8059831B4CC3}"/>
    <pc:docChg chg="addSld delSld modSld sldOrd">
      <pc:chgData name="Blakemore, Sara B." userId="S::sblak3@lsuhsc.edu::d06a2d0c-d2d7-41c1-bb84-d4539f62354c" providerId="AD" clId="Web-{2EAB4DCE-F672-4697-ADFD-8059831B4CC3}" dt="2022-08-23T13:30:11.054" v="371" actId="1076"/>
      <pc:docMkLst>
        <pc:docMk/>
      </pc:docMkLst>
      <pc:sldChg chg="addSp delSp modSp">
        <pc:chgData name="Blakemore, Sara B." userId="S::sblak3@lsuhsc.edu::d06a2d0c-d2d7-41c1-bb84-d4539f62354c" providerId="AD" clId="Web-{2EAB4DCE-F672-4697-ADFD-8059831B4CC3}" dt="2022-08-23T13:17:32.293" v="12" actId="1076"/>
        <pc:sldMkLst>
          <pc:docMk/>
          <pc:sldMk cId="2562100642" sldId="267"/>
        </pc:sldMkLst>
        <pc:spChg chg="del">
          <ac:chgData name="Blakemore, Sara B." userId="S::sblak3@lsuhsc.edu::d06a2d0c-d2d7-41c1-bb84-d4539f62354c" providerId="AD" clId="Web-{2EAB4DCE-F672-4697-ADFD-8059831B4CC3}" dt="2022-08-23T13:17:02.589" v="2"/>
          <ac:spMkLst>
            <pc:docMk/>
            <pc:sldMk cId="2562100642" sldId="267"/>
            <ac:spMk id="2" creationId="{BACBBCCE-2383-420E-A974-1F6C5C06B4D6}"/>
          </ac:spMkLst>
        </pc:spChg>
        <pc:spChg chg="del">
          <ac:chgData name="Blakemore, Sara B." userId="S::sblak3@lsuhsc.edu::d06a2d0c-d2d7-41c1-bb84-d4539f62354c" providerId="AD" clId="Web-{2EAB4DCE-F672-4697-ADFD-8059831B4CC3}" dt="2022-08-23T13:16:57.542" v="0"/>
          <ac:spMkLst>
            <pc:docMk/>
            <pc:sldMk cId="2562100642" sldId="267"/>
            <ac:spMk id="3" creationId="{5B8E98B5-82D7-41EF-8B73-D449D53F8D35}"/>
          </ac:spMkLst>
        </pc:spChg>
        <pc:spChg chg="add del mod">
          <ac:chgData name="Blakemore, Sara B." userId="S::sblak3@lsuhsc.edu::d06a2d0c-d2d7-41c1-bb84-d4539f62354c" providerId="AD" clId="Web-{2EAB4DCE-F672-4697-ADFD-8059831B4CC3}" dt="2022-08-23T13:17:08.824" v="4"/>
          <ac:spMkLst>
            <pc:docMk/>
            <pc:sldMk cId="2562100642" sldId="267"/>
            <ac:spMk id="6" creationId="{D047189B-0074-3FBE-7521-340D1C330A71}"/>
          </ac:spMkLst>
        </pc:spChg>
        <pc:spChg chg="add mod">
          <ac:chgData name="Blakemore, Sara B." userId="S::sblak3@lsuhsc.edu::d06a2d0c-d2d7-41c1-bb84-d4539f62354c" providerId="AD" clId="Web-{2EAB4DCE-F672-4697-ADFD-8059831B4CC3}" dt="2022-08-23T13:17:29.949" v="11" actId="1076"/>
          <ac:spMkLst>
            <pc:docMk/>
            <pc:sldMk cId="2562100642" sldId="267"/>
            <ac:spMk id="7" creationId="{795F9CD9-E951-8910-550F-5B7CD16E0707}"/>
          </ac:spMkLst>
        </pc:spChg>
        <pc:picChg chg="add mod ord">
          <ac:chgData name="Blakemore, Sara B." userId="S::sblak3@lsuhsc.edu::d06a2d0c-d2d7-41c1-bb84-d4539f62354c" providerId="AD" clId="Web-{2EAB4DCE-F672-4697-ADFD-8059831B4CC3}" dt="2022-08-23T13:17:32.293" v="12" actId="1076"/>
          <ac:picMkLst>
            <pc:docMk/>
            <pc:sldMk cId="2562100642" sldId="267"/>
            <ac:picMk id="4" creationId="{0D4E6757-836A-8EA6-F765-3C2EAD6477DA}"/>
          </ac:picMkLst>
        </pc:picChg>
      </pc:sldChg>
      <pc:sldChg chg="modSp">
        <pc:chgData name="Blakemore, Sara B." userId="S::sblak3@lsuhsc.edu::d06a2d0c-d2d7-41c1-bb84-d4539f62354c" providerId="AD" clId="Web-{2EAB4DCE-F672-4697-ADFD-8059831B4CC3}" dt="2022-08-23T13:18:13.826" v="23" actId="20577"/>
        <pc:sldMkLst>
          <pc:docMk/>
          <pc:sldMk cId="4082525343" sldId="285"/>
        </pc:sldMkLst>
        <pc:spChg chg="mod">
          <ac:chgData name="Blakemore, Sara B." userId="S::sblak3@lsuhsc.edu::d06a2d0c-d2d7-41c1-bb84-d4539f62354c" providerId="AD" clId="Web-{2EAB4DCE-F672-4697-ADFD-8059831B4CC3}" dt="2022-08-23T13:17:58.107" v="18" actId="20577"/>
          <ac:spMkLst>
            <pc:docMk/>
            <pc:sldMk cId="4082525343" sldId="285"/>
            <ac:spMk id="2" creationId="{BACBBCCE-2383-420E-A974-1F6C5C06B4D6}"/>
          </ac:spMkLst>
        </pc:spChg>
        <pc:spChg chg="mod">
          <ac:chgData name="Blakemore, Sara B." userId="S::sblak3@lsuhsc.edu::d06a2d0c-d2d7-41c1-bb84-d4539f62354c" providerId="AD" clId="Web-{2EAB4DCE-F672-4697-ADFD-8059831B4CC3}" dt="2022-08-23T13:18:13.826" v="23" actId="20577"/>
          <ac:spMkLst>
            <pc:docMk/>
            <pc:sldMk cId="4082525343" sldId="285"/>
            <ac:spMk id="3" creationId="{5B8E98B5-82D7-41EF-8B73-D449D53F8D35}"/>
          </ac:spMkLst>
        </pc:spChg>
      </pc:sldChg>
      <pc:sldChg chg="add del replId">
        <pc:chgData name="Blakemore, Sara B." userId="S::sblak3@lsuhsc.edu::d06a2d0c-d2d7-41c1-bb84-d4539f62354c" providerId="AD" clId="Web-{2EAB4DCE-F672-4697-ADFD-8059831B4CC3}" dt="2022-08-23T13:17:48.388" v="17"/>
        <pc:sldMkLst>
          <pc:docMk/>
          <pc:sldMk cId="2379743062" sldId="286"/>
        </pc:sldMkLst>
      </pc:sldChg>
      <pc:sldChg chg="add del replId">
        <pc:chgData name="Blakemore, Sara B." userId="S::sblak3@lsuhsc.edu::d06a2d0c-d2d7-41c1-bb84-d4539f62354c" providerId="AD" clId="Web-{2EAB4DCE-F672-4697-ADFD-8059831B4CC3}" dt="2022-08-23T13:17:45.028" v="16"/>
        <pc:sldMkLst>
          <pc:docMk/>
          <pc:sldMk cId="2554485242" sldId="287"/>
        </pc:sldMkLst>
      </pc:sldChg>
      <pc:sldChg chg="add replId">
        <pc:chgData name="Blakemore, Sara B." userId="S::sblak3@lsuhsc.edu::d06a2d0c-d2d7-41c1-bb84-d4539f62354c" providerId="AD" clId="Web-{2EAB4DCE-F672-4697-ADFD-8059831B4CC3}" dt="2022-08-23T13:17:42.231" v="15"/>
        <pc:sldMkLst>
          <pc:docMk/>
          <pc:sldMk cId="4023286008" sldId="288"/>
        </pc:sldMkLst>
      </pc:sldChg>
      <pc:sldChg chg="modSp add replId">
        <pc:chgData name="Blakemore, Sara B." userId="S::sblak3@lsuhsc.edu::d06a2d0c-d2d7-41c1-bb84-d4539f62354c" providerId="AD" clId="Web-{2EAB4DCE-F672-4697-ADFD-8059831B4CC3}" dt="2022-08-23T13:19:15.406" v="49" actId="14100"/>
        <pc:sldMkLst>
          <pc:docMk/>
          <pc:sldMk cId="1331756598" sldId="289"/>
        </pc:sldMkLst>
        <pc:spChg chg="mod">
          <ac:chgData name="Blakemore, Sara B." userId="S::sblak3@lsuhsc.edu::d06a2d0c-d2d7-41c1-bb84-d4539f62354c" providerId="AD" clId="Web-{2EAB4DCE-F672-4697-ADFD-8059831B4CC3}" dt="2022-08-23T13:18:35.530" v="27" actId="20577"/>
          <ac:spMkLst>
            <pc:docMk/>
            <pc:sldMk cId="1331756598" sldId="289"/>
            <ac:spMk id="2" creationId="{BACBBCCE-2383-420E-A974-1F6C5C06B4D6}"/>
          </ac:spMkLst>
        </pc:spChg>
        <pc:spChg chg="mod">
          <ac:chgData name="Blakemore, Sara B." userId="S::sblak3@lsuhsc.edu::d06a2d0c-d2d7-41c1-bb84-d4539f62354c" providerId="AD" clId="Web-{2EAB4DCE-F672-4697-ADFD-8059831B4CC3}" dt="2022-08-23T13:19:15.406" v="49" actId="14100"/>
          <ac:spMkLst>
            <pc:docMk/>
            <pc:sldMk cId="1331756598" sldId="289"/>
            <ac:spMk id="3" creationId="{5B8E98B5-82D7-41EF-8B73-D449D53F8D35}"/>
          </ac:spMkLst>
        </pc:spChg>
      </pc:sldChg>
      <pc:sldChg chg="modSp add replId">
        <pc:chgData name="Blakemore, Sara B." userId="S::sblak3@lsuhsc.edu::d06a2d0c-d2d7-41c1-bb84-d4539f62354c" providerId="AD" clId="Web-{2EAB4DCE-F672-4697-ADFD-8059831B4CC3}" dt="2022-08-23T13:19:58.845" v="58" actId="1076"/>
        <pc:sldMkLst>
          <pc:docMk/>
          <pc:sldMk cId="4253704439" sldId="290"/>
        </pc:sldMkLst>
        <pc:spChg chg="mod">
          <ac:chgData name="Blakemore, Sara B." userId="S::sblak3@lsuhsc.edu::d06a2d0c-d2d7-41c1-bb84-d4539f62354c" providerId="AD" clId="Web-{2EAB4DCE-F672-4697-ADFD-8059831B4CC3}" dt="2022-08-23T13:19:37.423" v="50" actId="20577"/>
          <ac:spMkLst>
            <pc:docMk/>
            <pc:sldMk cId="4253704439" sldId="290"/>
            <ac:spMk id="2" creationId="{BACBBCCE-2383-420E-A974-1F6C5C06B4D6}"/>
          </ac:spMkLst>
        </pc:spChg>
        <pc:spChg chg="mod">
          <ac:chgData name="Blakemore, Sara B." userId="S::sblak3@lsuhsc.edu::d06a2d0c-d2d7-41c1-bb84-d4539f62354c" providerId="AD" clId="Web-{2EAB4DCE-F672-4697-ADFD-8059831B4CC3}" dt="2022-08-23T13:19:58.845" v="58" actId="1076"/>
          <ac:spMkLst>
            <pc:docMk/>
            <pc:sldMk cId="4253704439" sldId="290"/>
            <ac:spMk id="3" creationId="{5B8E98B5-82D7-41EF-8B73-D449D53F8D35}"/>
          </ac:spMkLst>
        </pc:spChg>
      </pc:sldChg>
      <pc:sldChg chg="addSp delSp modSp add mod replId setBg">
        <pc:chgData name="Blakemore, Sara B." userId="S::sblak3@lsuhsc.edu::d06a2d0c-d2d7-41c1-bb84-d4539f62354c" providerId="AD" clId="Web-{2EAB4DCE-F672-4697-ADFD-8059831B4CC3}" dt="2022-08-23T13:21:21.020" v="78"/>
        <pc:sldMkLst>
          <pc:docMk/>
          <pc:sldMk cId="3911901629" sldId="291"/>
        </pc:sldMkLst>
        <pc:spChg chg="mod">
          <ac:chgData name="Blakemore, Sara B." userId="S::sblak3@lsuhsc.edu::d06a2d0c-d2d7-41c1-bb84-d4539f62354c" providerId="AD" clId="Web-{2EAB4DCE-F672-4697-ADFD-8059831B4CC3}" dt="2022-08-23T13:20:12.518" v="63" actId="20577"/>
          <ac:spMkLst>
            <pc:docMk/>
            <pc:sldMk cId="3911901629" sldId="291"/>
            <ac:spMk id="2" creationId="{BACBBCCE-2383-420E-A974-1F6C5C06B4D6}"/>
          </ac:spMkLst>
        </pc:spChg>
        <pc:spChg chg="del mod">
          <ac:chgData name="Blakemore, Sara B." userId="S::sblak3@lsuhsc.edu::d06a2d0c-d2d7-41c1-bb84-d4539f62354c" providerId="AD" clId="Web-{2EAB4DCE-F672-4697-ADFD-8059831B4CC3}" dt="2022-08-23T13:20:34.206" v="68"/>
          <ac:spMkLst>
            <pc:docMk/>
            <pc:sldMk cId="3911901629" sldId="291"/>
            <ac:spMk id="3" creationId="{5B8E98B5-82D7-41EF-8B73-D449D53F8D35}"/>
          </ac:spMkLst>
        </pc:spChg>
        <pc:picChg chg="add mod">
          <ac:chgData name="Blakemore, Sara B." userId="S::sblak3@lsuhsc.edu::d06a2d0c-d2d7-41c1-bb84-d4539f62354c" providerId="AD" clId="Web-{2EAB4DCE-F672-4697-ADFD-8059831B4CC3}" dt="2022-08-23T13:20:57.113" v="77" actId="1076"/>
          <ac:picMkLst>
            <pc:docMk/>
            <pc:sldMk cId="3911901629" sldId="291"/>
            <ac:picMk id="4" creationId="{08D50985-5252-D189-3613-9E390A237DAA}"/>
          </ac:picMkLst>
        </pc:picChg>
        <pc:picChg chg="add mod ord">
          <ac:chgData name="Blakemore, Sara B." userId="S::sblak3@lsuhsc.edu::d06a2d0c-d2d7-41c1-bb84-d4539f62354c" providerId="AD" clId="Web-{2EAB4DCE-F672-4697-ADFD-8059831B4CC3}" dt="2022-08-23T13:20:55.332" v="76" actId="1076"/>
          <ac:picMkLst>
            <pc:docMk/>
            <pc:sldMk cId="3911901629" sldId="291"/>
            <ac:picMk id="5" creationId="{E14E757A-D3E2-B62C-2DC0-C30D909D6BF0}"/>
          </ac:picMkLst>
        </pc:picChg>
      </pc:sldChg>
      <pc:sldChg chg="modSp add ord replId">
        <pc:chgData name="Blakemore, Sara B." userId="S::sblak3@lsuhsc.edu::d06a2d0c-d2d7-41c1-bb84-d4539f62354c" providerId="AD" clId="Web-{2EAB4DCE-F672-4697-ADFD-8059831B4CC3}" dt="2022-08-23T13:22:24.272" v="105" actId="20577"/>
        <pc:sldMkLst>
          <pc:docMk/>
          <pc:sldMk cId="2581220465" sldId="292"/>
        </pc:sldMkLst>
        <pc:spChg chg="mod">
          <ac:chgData name="Blakemore, Sara B." userId="S::sblak3@lsuhsc.edu::d06a2d0c-d2d7-41c1-bb84-d4539f62354c" providerId="AD" clId="Web-{2EAB4DCE-F672-4697-ADFD-8059831B4CC3}" dt="2022-08-23T13:21:47.318" v="90" actId="20577"/>
          <ac:spMkLst>
            <pc:docMk/>
            <pc:sldMk cId="2581220465" sldId="292"/>
            <ac:spMk id="2" creationId="{BACBBCCE-2383-420E-A974-1F6C5C06B4D6}"/>
          </ac:spMkLst>
        </pc:spChg>
        <pc:spChg chg="mod">
          <ac:chgData name="Blakemore, Sara B." userId="S::sblak3@lsuhsc.edu::d06a2d0c-d2d7-41c1-bb84-d4539f62354c" providerId="AD" clId="Web-{2EAB4DCE-F672-4697-ADFD-8059831B4CC3}" dt="2022-08-23T13:22:24.272" v="105" actId="20577"/>
          <ac:spMkLst>
            <pc:docMk/>
            <pc:sldMk cId="2581220465" sldId="292"/>
            <ac:spMk id="3" creationId="{5B8E98B5-82D7-41EF-8B73-D449D53F8D35}"/>
          </ac:spMkLst>
        </pc:spChg>
      </pc:sldChg>
      <pc:sldChg chg="add replId">
        <pc:chgData name="Blakemore, Sara B." userId="S::sblak3@lsuhsc.edu::d06a2d0c-d2d7-41c1-bb84-d4539f62354c" providerId="AD" clId="Web-{2EAB4DCE-F672-4697-ADFD-8059831B4CC3}" dt="2022-08-23T13:22:25.272" v="106"/>
        <pc:sldMkLst>
          <pc:docMk/>
          <pc:sldMk cId="3122155218" sldId="293"/>
        </pc:sldMkLst>
      </pc:sldChg>
      <pc:sldChg chg="addSp delSp modSp add replId">
        <pc:chgData name="Blakemore, Sara B." userId="S::sblak3@lsuhsc.edu::d06a2d0c-d2d7-41c1-bb84-d4539f62354c" providerId="AD" clId="Web-{2EAB4DCE-F672-4697-ADFD-8059831B4CC3}" dt="2022-08-23T13:24:26.667" v="140" actId="20577"/>
        <pc:sldMkLst>
          <pc:docMk/>
          <pc:sldMk cId="2393903953" sldId="294"/>
        </pc:sldMkLst>
        <pc:spChg chg="mod">
          <ac:chgData name="Blakemore, Sara B." userId="S::sblak3@lsuhsc.edu::d06a2d0c-d2d7-41c1-bb84-d4539f62354c" providerId="AD" clId="Web-{2EAB4DCE-F672-4697-ADFD-8059831B4CC3}" dt="2022-08-23T13:22:42.117" v="109" actId="20577"/>
          <ac:spMkLst>
            <pc:docMk/>
            <pc:sldMk cId="2393903953" sldId="294"/>
            <ac:spMk id="2" creationId="{BACBBCCE-2383-420E-A974-1F6C5C06B4D6}"/>
          </ac:spMkLst>
        </pc:spChg>
        <pc:spChg chg="mod">
          <ac:chgData name="Blakemore, Sara B." userId="S::sblak3@lsuhsc.edu::d06a2d0c-d2d7-41c1-bb84-d4539f62354c" providerId="AD" clId="Web-{2EAB4DCE-F672-4697-ADFD-8059831B4CC3}" dt="2022-08-23T13:24:26.667" v="140" actId="20577"/>
          <ac:spMkLst>
            <pc:docMk/>
            <pc:sldMk cId="2393903953" sldId="294"/>
            <ac:spMk id="3" creationId="{5B8E98B5-82D7-41EF-8B73-D449D53F8D35}"/>
          </ac:spMkLst>
        </pc:spChg>
        <pc:graphicFrameChg chg="add del mod modGraphic">
          <ac:chgData name="Blakemore, Sara B." userId="S::sblak3@lsuhsc.edu::d06a2d0c-d2d7-41c1-bb84-d4539f62354c" providerId="AD" clId="Web-{2EAB4DCE-F672-4697-ADFD-8059831B4CC3}" dt="2022-08-23T13:23:02.133" v="118"/>
          <ac:graphicFrameMkLst>
            <pc:docMk/>
            <pc:sldMk cId="2393903953" sldId="294"/>
            <ac:graphicFrameMk id="5" creationId="{A6F49E5F-6808-8177-5958-44A4D5C2BC58}"/>
          </ac:graphicFrameMkLst>
        </pc:graphicFrameChg>
        <pc:graphicFrameChg chg="add mod modGraphic">
          <ac:chgData name="Blakemore, Sara B." userId="S::sblak3@lsuhsc.edu::d06a2d0c-d2d7-41c1-bb84-d4539f62354c" providerId="AD" clId="Web-{2EAB4DCE-F672-4697-ADFD-8059831B4CC3}" dt="2022-08-23T13:23:29.087" v="123" actId="1076"/>
          <ac:graphicFrameMkLst>
            <pc:docMk/>
            <pc:sldMk cId="2393903953" sldId="294"/>
            <ac:graphicFrameMk id="7" creationId="{53F86714-9D31-8200-013D-695A99F91168}"/>
          </ac:graphicFrameMkLst>
        </pc:graphicFrameChg>
      </pc:sldChg>
      <pc:sldChg chg="addSp delSp modSp add replId">
        <pc:chgData name="Blakemore, Sara B." userId="S::sblak3@lsuhsc.edu::d06a2d0c-d2d7-41c1-bb84-d4539f62354c" providerId="AD" clId="Web-{2EAB4DCE-F672-4697-ADFD-8059831B4CC3}" dt="2022-08-23T13:24:21.589" v="139" actId="20577"/>
        <pc:sldMkLst>
          <pc:docMk/>
          <pc:sldMk cId="55720899" sldId="295"/>
        </pc:sldMkLst>
        <pc:spChg chg="mod">
          <ac:chgData name="Blakemore, Sara B." userId="S::sblak3@lsuhsc.edu::d06a2d0c-d2d7-41c1-bb84-d4539f62354c" providerId="AD" clId="Web-{2EAB4DCE-F672-4697-ADFD-8059831B4CC3}" dt="2022-08-23T13:23:49.931" v="126" actId="20577"/>
          <ac:spMkLst>
            <pc:docMk/>
            <pc:sldMk cId="55720899" sldId="295"/>
            <ac:spMk id="2" creationId="{BACBBCCE-2383-420E-A974-1F6C5C06B4D6}"/>
          </ac:spMkLst>
        </pc:spChg>
        <pc:spChg chg="mod">
          <ac:chgData name="Blakemore, Sara B." userId="S::sblak3@lsuhsc.edu::d06a2d0c-d2d7-41c1-bb84-d4539f62354c" providerId="AD" clId="Web-{2EAB4DCE-F672-4697-ADFD-8059831B4CC3}" dt="2022-08-23T13:24:21.589" v="139" actId="20577"/>
          <ac:spMkLst>
            <pc:docMk/>
            <pc:sldMk cId="55720899" sldId="295"/>
            <ac:spMk id="3" creationId="{5B8E98B5-82D7-41EF-8B73-D449D53F8D35}"/>
          </ac:spMkLst>
        </pc:spChg>
        <pc:graphicFrameChg chg="add mod">
          <ac:chgData name="Blakemore, Sara B." userId="S::sblak3@lsuhsc.edu::d06a2d0c-d2d7-41c1-bb84-d4539f62354c" providerId="AD" clId="Web-{2EAB4DCE-F672-4697-ADFD-8059831B4CC3}" dt="2022-08-23T13:24:10.245" v="138"/>
          <ac:graphicFrameMkLst>
            <pc:docMk/>
            <pc:sldMk cId="55720899" sldId="295"/>
            <ac:graphicFrameMk id="5" creationId="{000316B6-2AC6-ACB3-B978-6506DC2217C2}"/>
          </ac:graphicFrameMkLst>
        </pc:graphicFrameChg>
        <pc:graphicFrameChg chg="del">
          <ac:chgData name="Blakemore, Sara B." userId="S::sblak3@lsuhsc.edu::d06a2d0c-d2d7-41c1-bb84-d4539f62354c" providerId="AD" clId="Web-{2EAB4DCE-F672-4697-ADFD-8059831B4CC3}" dt="2022-08-23T13:24:07.901" v="137"/>
          <ac:graphicFrameMkLst>
            <pc:docMk/>
            <pc:sldMk cId="55720899" sldId="295"/>
            <ac:graphicFrameMk id="7" creationId="{53F86714-9D31-8200-013D-695A99F91168}"/>
          </ac:graphicFrameMkLst>
        </pc:graphicFrameChg>
      </pc:sldChg>
      <pc:sldChg chg="addSp delSp modSp add replId">
        <pc:chgData name="Blakemore, Sara B." userId="S::sblak3@lsuhsc.edu::d06a2d0c-d2d7-41c1-bb84-d4539f62354c" providerId="AD" clId="Web-{2EAB4DCE-F672-4697-ADFD-8059831B4CC3}" dt="2022-08-23T13:25:44.373" v="159" actId="20577"/>
        <pc:sldMkLst>
          <pc:docMk/>
          <pc:sldMk cId="3707829308" sldId="296"/>
        </pc:sldMkLst>
        <pc:spChg chg="mod">
          <ac:chgData name="Blakemore, Sara B." userId="S::sblak3@lsuhsc.edu::d06a2d0c-d2d7-41c1-bb84-d4539f62354c" providerId="AD" clId="Web-{2EAB4DCE-F672-4697-ADFD-8059831B4CC3}" dt="2022-08-23T13:24:40.574" v="141" actId="20577"/>
          <ac:spMkLst>
            <pc:docMk/>
            <pc:sldMk cId="3707829308" sldId="296"/>
            <ac:spMk id="2" creationId="{BACBBCCE-2383-420E-A974-1F6C5C06B4D6}"/>
          </ac:spMkLst>
        </pc:spChg>
        <pc:spChg chg="mod">
          <ac:chgData name="Blakemore, Sara B." userId="S::sblak3@lsuhsc.edu::d06a2d0c-d2d7-41c1-bb84-d4539f62354c" providerId="AD" clId="Web-{2EAB4DCE-F672-4697-ADFD-8059831B4CC3}" dt="2022-08-23T13:25:44.373" v="159" actId="20577"/>
          <ac:spMkLst>
            <pc:docMk/>
            <pc:sldMk cId="3707829308" sldId="296"/>
            <ac:spMk id="3" creationId="{5B8E98B5-82D7-41EF-8B73-D449D53F8D35}"/>
          </ac:spMkLst>
        </pc:spChg>
        <pc:graphicFrameChg chg="add del mod">
          <ac:chgData name="Blakemore, Sara B." userId="S::sblak3@lsuhsc.edu::d06a2d0c-d2d7-41c1-bb84-d4539f62354c" providerId="AD" clId="Web-{2EAB4DCE-F672-4697-ADFD-8059831B4CC3}" dt="2022-08-23T13:25:05.293" v="150"/>
          <ac:graphicFrameMkLst>
            <pc:docMk/>
            <pc:sldMk cId="3707829308" sldId="296"/>
            <ac:graphicFrameMk id="5" creationId="{AB110987-E79C-1368-DEA8-82E7EBB0C429}"/>
          </ac:graphicFrameMkLst>
        </pc:graphicFrameChg>
        <pc:graphicFrameChg chg="del mod modGraphic">
          <ac:chgData name="Blakemore, Sara B." userId="S::sblak3@lsuhsc.edu::d06a2d0c-d2d7-41c1-bb84-d4539f62354c" providerId="AD" clId="Web-{2EAB4DCE-F672-4697-ADFD-8059831B4CC3}" dt="2022-08-23T13:24:58.074" v="148"/>
          <ac:graphicFrameMkLst>
            <pc:docMk/>
            <pc:sldMk cId="3707829308" sldId="296"/>
            <ac:graphicFrameMk id="7" creationId="{53F86714-9D31-8200-013D-695A99F91168}"/>
          </ac:graphicFrameMkLst>
        </pc:graphicFrameChg>
      </pc:sldChg>
      <pc:sldChg chg="modSp add replId">
        <pc:chgData name="Blakemore, Sara B." userId="S::sblak3@lsuhsc.edu::d06a2d0c-d2d7-41c1-bb84-d4539f62354c" providerId="AD" clId="Web-{2EAB4DCE-F672-4697-ADFD-8059831B4CC3}" dt="2022-08-23T13:26:49.938" v="186" actId="20577"/>
        <pc:sldMkLst>
          <pc:docMk/>
          <pc:sldMk cId="462748597" sldId="297"/>
        </pc:sldMkLst>
        <pc:spChg chg="mod">
          <ac:chgData name="Blakemore, Sara B." userId="S::sblak3@lsuhsc.edu::d06a2d0c-d2d7-41c1-bb84-d4539f62354c" providerId="AD" clId="Web-{2EAB4DCE-F672-4697-ADFD-8059831B4CC3}" dt="2022-08-23T13:26:49.938" v="186" actId="20577"/>
          <ac:spMkLst>
            <pc:docMk/>
            <pc:sldMk cId="462748597" sldId="297"/>
            <ac:spMk id="3" creationId="{5B8E98B5-82D7-41EF-8B73-D449D53F8D35}"/>
          </ac:spMkLst>
        </pc:spChg>
      </pc:sldChg>
      <pc:sldChg chg="modSp add replId">
        <pc:chgData name="Blakemore, Sara B." userId="S::sblak3@lsuhsc.edu::d06a2d0c-d2d7-41c1-bb84-d4539f62354c" providerId="AD" clId="Web-{2EAB4DCE-F672-4697-ADFD-8059831B4CC3}" dt="2022-08-23T13:27:39.096" v="206" actId="20577"/>
        <pc:sldMkLst>
          <pc:docMk/>
          <pc:sldMk cId="475297230" sldId="298"/>
        </pc:sldMkLst>
        <pc:spChg chg="mod">
          <ac:chgData name="Blakemore, Sara B." userId="S::sblak3@lsuhsc.edu::d06a2d0c-d2d7-41c1-bb84-d4539f62354c" providerId="AD" clId="Web-{2EAB4DCE-F672-4697-ADFD-8059831B4CC3}" dt="2022-08-23T13:27:39.096" v="206" actId="20577"/>
          <ac:spMkLst>
            <pc:docMk/>
            <pc:sldMk cId="475297230" sldId="298"/>
            <ac:spMk id="3" creationId="{5B8E98B5-82D7-41EF-8B73-D449D53F8D35}"/>
          </ac:spMkLst>
        </pc:spChg>
      </pc:sldChg>
      <pc:sldChg chg="addSp modSp add replId">
        <pc:chgData name="Blakemore, Sara B." userId="S::sblak3@lsuhsc.edu::d06a2d0c-d2d7-41c1-bb84-d4539f62354c" providerId="AD" clId="Web-{2EAB4DCE-F672-4697-ADFD-8059831B4CC3}" dt="2022-08-23T13:28:08.753" v="272"/>
        <pc:sldMkLst>
          <pc:docMk/>
          <pc:sldMk cId="2523661945" sldId="299"/>
        </pc:sldMkLst>
        <pc:spChg chg="mod">
          <ac:chgData name="Blakemore, Sara B." userId="S::sblak3@lsuhsc.edu::d06a2d0c-d2d7-41c1-bb84-d4539f62354c" providerId="AD" clId="Web-{2EAB4DCE-F672-4697-ADFD-8059831B4CC3}" dt="2022-08-23T13:28:07.081" v="271" actId="20577"/>
          <ac:spMkLst>
            <pc:docMk/>
            <pc:sldMk cId="2523661945" sldId="299"/>
            <ac:spMk id="3" creationId="{5B8E98B5-82D7-41EF-8B73-D449D53F8D35}"/>
          </ac:spMkLst>
        </pc:spChg>
        <pc:graphicFrameChg chg="add mod">
          <ac:chgData name="Blakemore, Sara B." userId="S::sblak3@lsuhsc.edu::d06a2d0c-d2d7-41c1-bb84-d4539f62354c" providerId="AD" clId="Web-{2EAB4DCE-F672-4697-ADFD-8059831B4CC3}" dt="2022-08-23T13:28:08.753" v="272"/>
          <ac:graphicFrameMkLst>
            <pc:docMk/>
            <pc:sldMk cId="2523661945" sldId="299"/>
            <ac:graphicFrameMk id="5" creationId="{F37F95BC-306C-1BB6-2079-A88914EF0F93}"/>
          </ac:graphicFrameMkLst>
        </pc:graphicFrameChg>
      </pc:sldChg>
      <pc:sldChg chg="delSp modSp add replId">
        <pc:chgData name="Blakemore, Sara B." userId="S::sblak3@lsuhsc.edu::d06a2d0c-d2d7-41c1-bb84-d4539f62354c" providerId="AD" clId="Web-{2EAB4DCE-F672-4697-ADFD-8059831B4CC3}" dt="2022-08-23T13:28:52.098" v="291" actId="20577"/>
        <pc:sldMkLst>
          <pc:docMk/>
          <pc:sldMk cId="256921979" sldId="300"/>
        </pc:sldMkLst>
        <pc:spChg chg="mod">
          <ac:chgData name="Blakemore, Sara B." userId="S::sblak3@lsuhsc.edu::d06a2d0c-d2d7-41c1-bb84-d4539f62354c" providerId="AD" clId="Web-{2EAB4DCE-F672-4697-ADFD-8059831B4CC3}" dt="2022-08-23T13:28:52.098" v="291" actId="20577"/>
          <ac:spMkLst>
            <pc:docMk/>
            <pc:sldMk cId="256921979" sldId="300"/>
            <ac:spMk id="3" creationId="{5B8E98B5-82D7-41EF-8B73-D449D53F8D35}"/>
          </ac:spMkLst>
        </pc:spChg>
        <pc:graphicFrameChg chg="del">
          <ac:chgData name="Blakemore, Sara B." userId="S::sblak3@lsuhsc.edu::d06a2d0c-d2d7-41c1-bb84-d4539f62354c" providerId="AD" clId="Web-{2EAB4DCE-F672-4697-ADFD-8059831B4CC3}" dt="2022-08-23T13:28:30.097" v="282"/>
          <ac:graphicFrameMkLst>
            <pc:docMk/>
            <pc:sldMk cId="256921979" sldId="300"/>
            <ac:graphicFrameMk id="5" creationId="{F37F95BC-306C-1BB6-2079-A88914EF0F93}"/>
          </ac:graphicFrameMkLst>
        </pc:graphicFrameChg>
      </pc:sldChg>
      <pc:sldChg chg="addSp modSp add replId">
        <pc:chgData name="Blakemore, Sara B." userId="S::sblak3@lsuhsc.edu::d06a2d0c-d2d7-41c1-bb84-d4539f62354c" providerId="AD" clId="Web-{2EAB4DCE-F672-4697-ADFD-8059831B4CC3}" dt="2022-08-23T13:30:11.054" v="371" actId="1076"/>
        <pc:sldMkLst>
          <pc:docMk/>
          <pc:sldMk cId="1973477180" sldId="301"/>
        </pc:sldMkLst>
        <pc:spChg chg="mod">
          <ac:chgData name="Blakemore, Sara B." userId="S::sblak3@lsuhsc.edu::d06a2d0c-d2d7-41c1-bb84-d4539f62354c" providerId="AD" clId="Web-{2EAB4DCE-F672-4697-ADFD-8059831B4CC3}" dt="2022-08-23T13:29:01.802" v="296" actId="20577"/>
          <ac:spMkLst>
            <pc:docMk/>
            <pc:sldMk cId="1973477180" sldId="301"/>
            <ac:spMk id="2" creationId="{BACBBCCE-2383-420E-A974-1F6C5C06B4D6}"/>
          </ac:spMkLst>
        </pc:spChg>
        <pc:spChg chg="mod">
          <ac:chgData name="Blakemore, Sara B." userId="S::sblak3@lsuhsc.edu::d06a2d0c-d2d7-41c1-bb84-d4539f62354c" providerId="AD" clId="Web-{2EAB4DCE-F672-4697-ADFD-8059831B4CC3}" dt="2022-08-23T13:29:07.021" v="297" actId="20577"/>
          <ac:spMkLst>
            <pc:docMk/>
            <pc:sldMk cId="1973477180" sldId="301"/>
            <ac:spMk id="3" creationId="{5B8E98B5-82D7-41EF-8B73-D449D53F8D35}"/>
          </ac:spMkLst>
        </pc:spChg>
        <pc:spChg chg="add mod">
          <ac:chgData name="Blakemore, Sara B." userId="S::sblak3@lsuhsc.edu::d06a2d0c-d2d7-41c1-bb84-d4539f62354c" providerId="AD" clId="Web-{2EAB4DCE-F672-4697-ADFD-8059831B4CC3}" dt="2022-08-23T13:30:11.054" v="371" actId="1076"/>
          <ac:spMkLst>
            <pc:docMk/>
            <pc:sldMk cId="1973477180" sldId="301"/>
            <ac:spMk id="4" creationId="{EB1F164F-3992-15CA-92BA-1362F2D3C60F}"/>
          </ac:spMkLst>
        </pc:spChg>
        <pc:graphicFrameChg chg="add mod modGraphic">
          <ac:chgData name="Blakemore, Sara B." userId="S::sblak3@lsuhsc.edu::d06a2d0c-d2d7-41c1-bb84-d4539f62354c" providerId="AD" clId="Web-{2EAB4DCE-F672-4697-ADFD-8059831B4CC3}" dt="2022-08-23T13:29:48.491" v="362"/>
          <ac:graphicFrameMkLst>
            <pc:docMk/>
            <pc:sldMk cId="1973477180" sldId="301"/>
            <ac:graphicFrameMk id="6" creationId="{9AC43358-7C63-E42C-16B7-DFEAC2E99C86}"/>
          </ac:graphicFrameMkLst>
        </pc:graphicFrameChg>
      </pc:sldChg>
    </pc:docChg>
  </pc:docChgLst>
  <pc:docChgLst>
    <pc:chgData name="Cain, Julie" userId="S::jcain2@lsuhsc.edu::7031a6ef-8aea-406a-920b-c69685458425" providerId="AD" clId="Web-{988D63CE-ACDA-469B-974D-245034C40E0A}"/>
    <pc:docChg chg="addSld delSld">
      <pc:chgData name="Cain, Julie" userId="S::jcain2@lsuhsc.edu::7031a6ef-8aea-406a-920b-c69685458425" providerId="AD" clId="Web-{988D63CE-ACDA-469B-974D-245034C40E0A}" dt="2022-08-10T18:41:34.969" v="5"/>
      <pc:docMkLst>
        <pc:docMk/>
      </pc:docMkLst>
      <pc:sldChg chg="del">
        <pc:chgData name="Cain, Julie" userId="S::jcain2@lsuhsc.edu::7031a6ef-8aea-406a-920b-c69685458425" providerId="AD" clId="Web-{988D63CE-ACDA-469B-974D-245034C40E0A}" dt="2022-08-10T18:41:29.563" v="3"/>
        <pc:sldMkLst>
          <pc:docMk/>
          <pc:sldMk cId="4209331630" sldId="270"/>
        </pc:sldMkLst>
      </pc:sldChg>
      <pc:sldChg chg="del">
        <pc:chgData name="Cain, Julie" userId="S::jcain2@lsuhsc.edu::7031a6ef-8aea-406a-920b-c69685458425" providerId="AD" clId="Web-{988D63CE-ACDA-469B-974D-245034C40E0A}" dt="2022-08-10T18:41:32.860" v="4"/>
        <pc:sldMkLst>
          <pc:docMk/>
          <pc:sldMk cId="3897221778" sldId="271"/>
        </pc:sldMkLst>
      </pc:sldChg>
      <pc:sldChg chg="del">
        <pc:chgData name="Cain, Julie" userId="S::jcain2@lsuhsc.edu::7031a6ef-8aea-406a-920b-c69685458425" providerId="AD" clId="Web-{988D63CE-ACDA-469B-974D-245034C40E0A}" dt="2022-08-10T18:41:34.969" v="5"/>
        <pc:sldMkLst>
          <pc:docMk/>
          <pc:sldMk cId="168251869" sldId="272"/>
        </pc:sldMkLst>
      </pc:sldChg>
      <pc:sldChg chg="add">
        <pc:chgData name="Cain, Julie" userId="S::jcain2@lsuhsc.edu::7031a6ef-8aea-406a-920b-c69685458425" providerId="AD" clId="Web-{988D63CE-ACDA-469B-974D-245034C40E0A}" dt="2022-08-10T18:41:16.687" v="0"/>
        <pc:sldMkLst>
          <pc:docMk/>
          <pc:sldMk cId="3763315946" sldId="273"/>
        </pc:sldMkLst>
      </pc:sldChg>
      <pc:sldChg chg="add">
        <pc:chgData name="Cain, Julie" userId="S::jcain2@lsuhsc.edu::7031a6ef-8aea-406a-920b-c69685458425" providerId="AD" clId="Web-{988D63CE-ACDA-469B-974D-245034C40E0A}" dt="2022-08-10T18:41:16.765" v="1"/>
        <pc:sldMkLst>
          <pc:docMk/>
          <pc:sldMk cId="3978415784" sldId="274"/>
        </pc:sldMkLst>
      </pc:sldChg>
      <pc:sldChg chg="add">
        <pc:chgData name="Cain, Julie" userId="S::jcain2@lsuhsc.edu::7031a6ef-8aea-406a-920b-c69685458425" providerId="AD" clId="Web-{988D63CE-ACDA-469B-974D-245034C40E0A}" dt="2022-08-10T18:41:16.843" v="2"/>
        <pc:sldMkLst>
          <pc:docMk/>
          <pc:sldMk cId="1079981939" sldId="275"/>
        </pc:sldMkLst>
      </pc:sldChg>
    </pc:docChg>
  </pc:docChgLst>
  <pc:docChgLst>
    <pc:chgData name="Blakemore, Sara B." userId="S::sblak3@lsuhsc.edu::d06a2d0c-d2d7-41c1-bb84-d4539f62354c" providerId="AD" clId="Web-{4FCA692B-9E49-4940-8B89-B21F8A595455}"/>
    <pc:docChg chg="modSld">
      <pc:chgData name="Blakemore, Sara B." userId="S::sblak3@lsuhsc.edu::d06a2d0c-d2d7-41c1-bb84-d4539f62354c" providerId="AD" clId="Web-{4FCA692B-9E49-4940-8B89-B21F8A595455}" dt="2022-08-10T19:11:35.601" v="20"/>
      <pc:docMkLst>
        <pc:docMk/>
      </pc:docMkLst>
      <pc:sldChg chg="modSp">
        <pc:chgData name="Blakemore, Sara B." userId="S::sblak3@lsuhsc.edu::d06a2d0c-d2d7-41c1-bb84-d4539f62354c" providerId="AD" clId="Web-{4FCA692B-9E49-4940-8B89-B21F8A595455}" dt="2022-08-10T18:51:11.022" v="19" actId="20577"/>
        <pc:sldMkLst>
          <pc:docMk/>
          <pc:sldMk cId="3354308849" sldId="258"/>
        </pc:sldMkLst>
        <pc:spChg chg="mod">
          <ac:chgData name="Blakemore, Sara B." userId="S::sblak3@lsuhsc.edu::d06a2d0c-d2d7-41c1-bb84-d4539f62354c" providerId="AD" clId="Web-{4FCA692B-9E49-4940-8B89-B21F8A595455}" dt="2022-08-10T18:51:11.022" v="19" actId="20577"/>
          <ac:spMkLst>
            <pc:docMk/>
            <pc:sldMk cId="3354308849" sldId="258"/>
            <ac:spMk id="3" creationId="{E59BC953-39FA-44A4-8C0D-2AD3F19C5AB8}"/>
          </ac:spMkLst>
        </pc:spChg>
      </pc:sldChg>
      <pc:sldChg chg="modSp">
        <pc:chgData name="Blakemore, Sara B." userId="S::sblak3@lsuhsc.edu::d06a2d0c-d2d7-41c1-bb84-d4539f62354c" providerId="AD" clId="Web-{4FCA692B-9E49-4940-8B89-B21F8A595455}" dt="2022-08-10T19:11:35.601" v="20"/>
        <pc:sldMkLst>
          <pc:docMk/>
          <pc:sldMk cId="864592780" sldId="269"/>
        </pc:sldMkLst>
        <pc:spChg chg="mod">
          <ac:chgData name="Blakemore, Sara B." userId="S::sblak3@lsuhsc.edu::d06a2d0c-d2d7-41c1-bb84-d4539f62354c" providerId="AD" clId="Web-{4FCA692B-9E49-4940-8B89-B21F8A595455}" dt="2022-08-10T19:11:35.601" v="20"/>
          <ac:spMkLst>
            <pc:docMk/>
            <pc:sldMk cId="864592780" sldId="269"/>
            <ac:spMk id="3" creationId="{B6BA62EC-89C6-4D0B-8459-002E866E992D}"/>
          </ac:spMkLst>
        </pc:spChg>
      </pc:sldChg>
    </pc:docChg>
  </pc:docChgLst>
  <pc:docChgLst>
    <pc:chgData name="Blakemore, Sara B." userId="S::sblak3@lsuhsc.edu::d06a2d0c-d2d7-41c1-bb84-d4539f62354c" providerId="AD" clId="Web-{56663DB5-FCAA-4B78-B8F9-AA0F3586EE53}"/>
    <pc:docChg chg="delSld modSld sldOrd">
      <pc:chgData name="Blakemore, Sara B." userId="S::sblak3@lsuhsc.edu::d06a2d0c-d2d7-41c1-bb84-d4539f62354c" providerId="AD" clId="Web-{56663DB5-FCAA-4B78-B8F9-AA0F3586EE53}" dt="2022-08-17T16:45:39.365" v="22" actId="1076"/>
      <pc:docMkLst>
        <pc:docMk/>
      </pc:docMkLst>
      <pc:sldChg chg="modSp">
        <pc:chgData name="Blakemore, Sara B." userId="S::sblak3@lsuhsc.edu::d06a2d0c-d2d7-41c1-bb84-d4539f62354c" providerId="AD" clId="Web-{56663DB5-FCAA-4B78-B8F9-AA0F3586EE53}" dt="2022-08-17T14:14:10.996" v="15" actId="20577"/>
        <pc:sldMkLst>
          <pc:docMk/>
          <pc:sldMk cId="3354008881" sldId="259"/>
        </pc:sldMkLst>
        <pc:spChg chg="mod">
          <ac:chgData name="Blakemore, Sara B." userId="S::sblak3@lsuhsc.edu::d06a2d0c-d2d7-41c1-bb84-d4539f62354c" providerId="AD" clId="Web-{56663DB5-FCAA-4B78-B8F9-AA0F3586EE53}" dt="2022-08-17T14:14:10.996" v="15" actId="20577"/>
          <ac:spMkLst>
            <pc:docMk/>
            <pc:sldMk cId="3354008881" sldId="259"/>
            <ac:spMk id="3" creationId="{201AB575-7A4F-4C4A-9569-3EB4F259D56C}"/>
          </ac:spMkLst>
        </pc:spChg>
      </pc:sldChg>
      <pc:sldChg chg="modSp">
        <pc:chgData name="Blakemore, Sara B." userId="S::sblak3@lsuhsc.edu::d06a2d0c-d2d7-41c1-bb84-d4539f62354c" providerId="AD" clId="Web-{56663DB5-FCAA-4B78-B8F9-AA0F3586EE53}" dt="2022-08-17T16:45:39.365" v="22" actId="1076"/>
        <pc:sldMkLst>
          <pc:docMk/>
          <pc:sldMk cId="4119428886" sldId="260"/>
        </pc:sldMkLst>
        <pc:spChg chg="mod">
          <ac:chgData name="Blakemore, Sara B." userId="S::sblak3@lsuhsc.edu::d06a2d0c-d2d7-41c1-bb84-d4539f62354c" providerId="AD" clId="Web-{56663DB5-FCAA-4B78-B8F9-AA0F3586EE53}" dt="2022-08-17T16:45:39.365" v="22" actId="1076"/>
          <ac:spMkLst>
            <pc:docMk/>
            <pc:sldMk cId="4119428886" sldId="260"/>
            <ac:spMk id="2" creationId="{E1ECCEE3-BB45-4A1D-9484-B0FCBCD57016}"/>
          </ac:spMkLst>
        </pc:spChg>
        <pc:spChg chg="mod">
          <ac:chgData name="Blakemore, Sara B." userId="S::sblak3@lsuhsc.edu::d06a2d0c-d2d7-41c1-bb84-d4539f62354c" providerId="AD" clId="Web-{56663DB5-FCAA-4B78-B8F9-AA0F3586EE53}" dt="2022-08-17T16:45:36.287" v="21" actId="1076"/>
          <ac:spMkLst>
            <pc:docMk/>
            <pc:sldMk cId="4119428886" sldId="260"/>
            <ac:spMk id="3" creationId="{B6BA62EC-89C6-4D0B-8459-002E866E992D}"/>
          </ac:spMkLst>
        </pc:spChg>
      </pc:sldChg>
      <pc:sldChg chg="ord">
        <pc:chgData name="Blakemore, Sara B." userId="S::sblak3@lsuhsc.edu::d06a2d0c-d2d7-41c1-bb84-d4539f62354c" providerId="AD" clId="Web-{56663DB5-FCAA-4B78-B8F9-AA0F3586EE53}" dt="2022-08-17T16:33:07.291" v="17"/>
        <pc:sldMkLst>
          <pc:docMk/>
          <pc:sldMk cId="2562100642" sldId="267"/>
        </pc:sldMkLst>
      </pc:sldChg>
      <pc:sldChg chg="ord">
        <pc:chgData name="Blakemore, Sara B." userId="S::sblak3@lsuhsc.edu::d06a2d0c-d2d7-41c1-bb84-d4539f62354c" providerId="AD" clId="Web-{56663DB5-FCAA-4B78-B8F9-AA0F3586EE53}" dt="2022-08-17T14:14:16.746" v="16"/>
        <pc:sldMkLst>
          <pc:docMk/>
          <pc:sldMk cId="310850528" sldId="268"/>
        </pc:sldMkLst>
      </pc:sldChg>
      <pc:sldChg chg="del">
        <pc:chgData name="Blakemore, Sara B." userId="S::sblak3@lsuhsc.edu::d06a2d0c-d2d7-41c1-bb84-d4539f62354c" providerId="AD" clId="Web-{56663DB5-FCAA-4B78-B8F9-AA0F3586EE53}" dt="2022-08-17T14:13:45.714" v="4"/>
        <pc:sldMkLst>
          <pc:docMk/>
          <pc:sldMk cId="864592780" sldId="269"/>
        </pc:sldMkLst>
      </pc:sldChg>
    </pc:docChg>
  </pc:docChgLst>
  <pc:docChgLst>
    <pc:chgData name="Blakemore, Sara B." userId="S::sblak3@lsuhsc.edu::d06a2d0c-d2d7-41c1-bb84-d4539f62354c" providerId="AD" clId="Web-{0CB70F0B-C581-46F6-8C62-5CDC7B2FE259}"/>
    <pc:docChg chg="modSld sldOrd">
      <pc:chgData name="Blakemore, Sara B." userId="S::sblak3@lsuhsc.edu::d06a2d0c-d2d7-41c1-bb84-d4539f62354c" providerId="AD" clId="Web-{0CB70F0B-C581-46F6-8C62-5CDC7B2FE259}" dt="2022-08-22T19:13:15.073" v="125" actId="20577"/>
      <pc:docMkLst>
        <pc:docMk/>
      </pc:docMkLst>
      <pc:sldChg chg="modSp">
        <pc:chgData name="Blakemore, Sara B." userId="S::sblak3@lsuhsc.edu::d06a2d0c-d2d7-41c1-bb84-d4539f62354c" providerId="AD" clId="Web-{0CB70F0B-C581-46F6-8C62-5CDC7B2FE259}" dt="2022-08-22T18:58:24.762" v="109" actId="1076"/>
        <pc:sldMkLst>
          <pc:docMk/>
          <pc:sldMk cId="3354008881" sldId="259"/>
        </pc:sldMkLst>
        <pc:spChg chg="mod">
          <ac:chgData name="Blakemore, Sara B." userId="S::sblak3@lsuhsc.edu::d06a2d0c-d2d7-41c1-bb84-d4539f62354c" providerId="AD" clId="Web-{0CB70F0B-C581-46F6-8C62-5CDC7B2FE259}" dt="2022-08-22T18:57:58.699" v="99" actId="1076"/>
          <ac:spMkLst>
            <pc:docMk/>
            <pc:sldMk cId="3354008881" sldId="259"/>
            <ac:spMk id="2" creationId="{A65CEA79-A631-4208-B393-BD72A44B7C8E}"/>
          </ac:spMkLst>
        </pc:spChg>
        <pc:spChg chg="mod">
          <ac:chgData name="Blakemore, Sara B." userId="S::sblak3@lsuhsc.edu::d06a2d0c-d2d7-41c1-bb84-d4539f62354c" providerId="AD" clId="Web-{0CB70F0B-C581-46F6-8C62-5CDC7B2FE259}" dt="2022-08-22T18:58:19.309" v="108" actId="20577"/>
          <ac:spMkLst>
            <pc:docMk/>
            <pc:sldMk cId="3354008881" sldId="259"/>
            <ac:spMk id="3" creationId="{201AB575-7A4F-4C4A-9569-3EB4F259D56C}"/>
          </ac:spMkLst>
        </pc:spChg>
        <pc:graphicFrameChg chg="mod">
          <ac:chgData name="Blakemore, Sara B." userId="S::sblak3@lsuhsc.edu::d06a2d0c-d2d7-41c1-bb84-d4539f62354c" providerId="AD" clId="Web-{0CB70F0B-C581-46F6-8C62-5CDC7B2FE259}" dt="2022-08-22T18:58:24.762" v="109" actId="1076"/>
          <ac:graphicFrameMkLst>
            <pc:docMk/>
            <pc:sldMk cId="3354008881" sldId="259"/>
            <ac:graphicFrameMk id="5" creationId="{94864CBA-6BC1-805E-2EC7-D21750D1B735}"/>
          </ac:graphicFrameMkLst>
        </pc:graphicFrameChg>
      </pc:sldChg>
      <pc:sldChg chg="modSp">
        <pc:chgData name="Blakemore, Sara B." userId="S::sblak3@lsuhsc.edu::d06a2d0c-d2d7-41c1-bb84-d4539f62354c" providerId="AD" clId="Web-{0CB70F0B-C581-46F6-8C62-5CDC7B2FE259}" dt="2022-08-22T18:57:51.027" v="98" actId="20577"/>
        <pc:sldMkLst>
          <pc:docMk/>
          <pc:sldMk cId="3055052387" sldId="263"/>
        </pc:sldMkLst>
        <pc:spChg chg="mod">
          <ac:chgData name="Blakemore, Sara B." userId="S::sblak3@lsuhsc.edu::d06a2d0c-d2d7-41c1-bb84-d4539f62354c" providerId="AD" clId="Web-{0CB70F0B-C581-46F6-8C62-5CDC7B2FE259}" dt="2022-08-22T18:57:51.027" v="98" actId="20577"/>
          <ac:spMkLst>
            <pc:docMk/>
            <pc:sldMk cId="3055052387" sldId="263"/>
            <ac:spMk id="3" creationId="{3139F0A6-D22B-42C6-81AC-E5523014E801}"/>
          </ac:spMkLst>
        </pc:spChg>
      </pc:sldChg>
      <pc:sldChg chg="addSp delSp modSp">
        <pc:chgData name="Blakemore, Sara B." userId="S::sblak3@lsuhsc.edu::d06a2d0c-d2d7-41c1-bb84-d4539f62354c" providerId="AD" clId="Web-{0CB70F0B-C581-46F6-8C62-5CDC7B2FE259}" dt="2022-08-22T18:54:42.333" v="66" actId="1076"/>
        <pc:sldMkLst>
          <pc:docMk/>
          <pc:sldMk cId="3013747976" sldId="266"/>
        </pc:sldMkLst>
        <pc:spChg chg="del">
          <ac:chgData name="Blakemore, Sara B." userId="S::sblak3@lsuhsc.edu::d06a2d0c-d2d7-41c1-bb84-d4539f62354c" providerId="AD" clId="Web-{0CB70F0B-C581-46F6-8C62-5CDC7B2FE259}" dt="2022-08-22T18:51:51.749" v="3"/>
          <ac:spMkLst>
            <pc:docMk/>
            <pc:sldMk cId="3013747976" sldId="266"/>
            <ac:spMk id="2" creationId="{BACBBCCE-2383-420E-A974-1F6C5C06B4D6}"/>
          </ac:spMkLst>
        </pc:spChg>
        <pc:spChg chg="add del mod">
          <ac:chgData name="Blakemore, Sara B." userId="S::sblak3@lsuhsc.edu::d06a2d0c-d2d7-41c1-bb84-d4539f62354c" providerId="AD" clId="Web-{0CB70F0B-C581-46F6-8C62-5CDC7B2FE259}" dt="2022-08-22T18:52:18.234" v="11"/>
          <ac:spMkLst>
            <pc:docMk/>
            <pc:sldMk cId="3013747976" sldId="266"/>
            <ac:spMk id="5" creationId="{20DBB7CC-026C-0EE7-66C0-730222A76BBD}"/>
          </ac:spMkLst>
        </pc:spChg>
        <pc:spChg chg="mod">
          <ac:chgData name="Blakemore, Sara B." userId="S::sblak3@lsuhsc.edu::d06a2d0c-d2d7-41c1-bb84-d4539f62354c" providerId="AD" clId="Web-{0CB70F0B-C581-46F6-8C62-5CDC7B2FE259}" dt="2022-08-22T18:54:42.333" v="66" actId="1076"/>
          <ac:spMkLst>
            <pc:docMk/>
            <pc:sldMk cId="3013747976" sldId="266"/>
            <ac:spMk id="6" creationId="{1B7F74D1-E391-762B-7607-875E3B6F7406}"/>
          </ac:spMkLst>
        </pc:spChg>
        <pc:spChg chg="add mod">
          <ac:chgData name="Blakemore, Sara B." userId="S::sblak3@lsuhsc.edu::d06a2d0c-d2d7-41c1-bb84-d4539f62354c" providerId="AD" clId="Web-{0CB70F0B-C581-46F6-8C62-5CDC7B2FE259}" dt="2022-08-22T18:54:36.473" v="65" actId="1076"/>
          <ac:spMkLst>
            <pc:docMk/>
            <pc:sldMk cId="3013747976" sldId="266"/>
            <ac:spMk id="8" creationId="{FECE844F-E240-B004-68E9-8819FA443502}"/>
          </ac:spMkLst>
        </pc:spChg>
        <pc:picChg chg="add mod">
          <ac:chgData name="Blakemore, Sara B." userId="S::sblak3@lsuhsc.edu::d06a2d0c-d2d7-41c1-bb84-d4539f62354c" providerId="AD" clId="Web-{0CB70F0B-C581-46F6-8C62-5CDC7B2FE259}" dt="2022-08-22T18:53:39.971" v="54" actId="14100"/>
          <ac:picMkLst>
            <pc:docMk/>
            <pc:sldMk cId="3013747976" sldId="266"/>
            <ac:picMk id="3" creationId="{3C7CFC1B-0E88-5AAD-EE82-182A89E0F334}"/>
          </ac:picMkLst>
        </pc:picChg>
        <pc:picChg chg="add del mod">
          <ac:chgData name="Blakemore, Sara B." userId="S::sblak3@lsuhsc.edu::d06a2d0c-d2d7-41c1-bb84-d4539f62354c" providerId="AD" clId="Web-{0CB70F0B-C581-46F6-8C62-5CDC7B2FE259}" dt="2022-08-22T18:52:38.157" v="14"/>
          <ac:picMkLst>
            <pc:docMk/>
            <pc:sldMk cId="3013747976" sldId="266"/>
            <ac:picMk id="7" creationId="{3F9DC6B9-70B3-543E-3F54-DBB8AF305876}"/>
          </ac:picMkLst>
        </pc:picChg>
      </pc:sldChg>
      <pc:sldChg chg="ord">
        <pc:chgData name="Blakemore, Sara B." userId="S::sblak3@lsuhsc.edu::d06a2d0c-d2d7-41c1-bb84-d4539f62354c" providerId="AD" clId="Web-{0CB70F0B-C581-46F6-8C62-5CDC7B2FE259}" dt="2022-08-22T18:55:00.771" v="67"/>
        <pc:sldMkLst>
          <pc:docMk/>
          <pc:sldMk cId="2562100642" sldId="267"/>
        </pc:sldMkLst>
      </pc:sldChg>
      <pc:sldChg chg="modSp">
        <pc:chgData name="Blakemore, Sara B." userId="S::sblak3@lsuhsc.edu::d06a2d0c-d2d7-41c1-bb84-d4539f62354c" providerId="AD" clId="Web-{0CB70F0B-C581-46F6-8C62-5CDC7B2FE259}" dt="2022-08-22T18:56:58.431" v="96" actId="20577"/>
        <pc:sldMkLst>
          <pc:docMk/>
          <pc:sldMk cId="310850528" sldId="268"/>
        </pc:sldMkLst>
        <pc:spChg chg="mod">
          <ac:chgData name="Blakemore, Sara B." userId="S::sblak3@lsuhsc.edu::d06a2d0c-d2d7-41c1-bb84-d4539f62354c" providerId="AD" clId="Web-{0CB70F0B-C581-46F6-8C62-5CDC7B2FE259}" dt="2022-08-22T18:56:58.431" v="96" actId="20577"/>
          <ac:spMkLst>
            <pc:docMk/>
            <pc:sldMk cId="310850528" sldId="268"/>
            <ac:spMk id="4" creationId="{671F4B74-4EB7-427C-7935-E3D554EDB9BC}"/>
          </ac:spMkLst>
        </pc:spChg>
      </pc:sldChg>
      <pc:sldChg chg="modSp">
        <pc:chgData name="Blakemore, Sara B." userId="S::sblak3@lsuhsc.edu::d06a2d0c-d2d7-41c1-bb84-d4539f62354c" providerId="AD" clId="Web-{0CB70F0B-C581-46F6-8C62-5CDC7B2FE259}" dt="2022-08-22T18:55:28.287" v="69" actId="1076"/>
        <pc:sldMkLst>
          <pc:docMk/>
          <pc:sldMk cId="2325630814" sldId="277"/>
        </pc:sldMkLst>
        <pc:spChg chg="mod">
          <ac:chgData name="Blakemore, Sara B." userId="S::sblak3@lsuhsc.edu::d06a2d0c-d2d7-41c1-bb84-d4539f62354c" providerId="AD" clId="Web-{0CB70F0B-C581-46F6-8C62-5CDC7B2FE259}" dt="2022-08-22T18:55:28.287" v="69" actId="1076"/>
          <ac:spMkLst>
            <pc:docMk/>
            <pc:sldMk cId="2325630814" sldId="277"/>
            <ac:spMk id="3" creationId="{268A4C2B-4CFC-AB19-EC68-0EB6B735F938}"/>
          </ac:spMkLst>
        </pc:spChg>
      </pc:sldChg>
      <pc:sldChg chg="modSp">
        <pc:chgData name="Blakemore, Sara B." userId="S::sblak3@lsuhsc.edu::d06a2d0c-d2d7-41c1-bb84-d4539f62354c" providerId="AD" clId="Web-{0CB70F0B-C581-46F6-8C62-5CDC7B2FE259}" dt="2022-08-22T18:55:19.850" v="68" actId="1076"/>
        <pc:sldMkLst>
          <pc:docMk/>
          <pc:sldMk cId="1785562756" sldId="283"/>
        </pc:sldMkLst>
        <pc:spChg chg="mod">
          <ac:chgData name="Blakemore, Sara B." userId="S::sblak3@lsuhsc.edu::d06a2d0c-d2d7-41c1-bb84-d4539f62354c" providerId="AD" clId="Web-{0CB70F0B-C581-46F6-8C62-5CDC7B2FE259}" dt="2022-08-22T18:55:19.850" v="68" actId="1076"/>
          <ac:spMkLst>
            <pc:docMk/>
            <pc:sldMk cId="1785562756" sldId="283"/>
            <ac:spMk id="3" creationId="{1B895609-E72E-9BC9-A01B-116E1303EFF8}"/>
          </ac:spMkLst>
        </pc:spChg>
      </pc:sldChg>
      <pc:sldChg chg="modSp">
        <pc:chgData name="Blakemore, Sara B." userId="S::sblak3@lsuhsc.edu::d06a2d0c-d2d7-41c1-bb84-d4539f62354c" providerId="AD" clId="Web-{0CB70F0B-C581-46F6-8C62-5CDC7B2FE259}" dt="2022-08-22T19:13:15.073" v="125" actId="20577"/>
        <pc:sldMkLst>
          <pc:docMk/>
          <pc:sldMk cId="4082525343" sldId="285"/>
        </pc:sldMkLst>
        <pc:spChg chg="mod">
          <ac:chgData name="Blakemore, Sara B." userId="S::sblak3@lsuhsc.edu::d06a2d0c-d2d7-41c1-bb84-d4539f62354c" providerId="AD" clId="Web-{0CB70F0B-C581-46F6-8C62-5CDC7B2FE259}" dt="2022-08-22T19:13:15.073" v="125" actId="20577"/>
          <ac:spMkLst>
            <pc:docMk/>
            <pc:sldMk cId="4082525343" sldId="285"/>
            <ac:spMk id="3" creationId="{5B8E98B5-82D7-41EF-8B73-D449D53F8D35}"/>
          </ac:spMkLst>
        </pc:spChg>
      </pc:sldChg>
    </pc:docChg>
  </pc:docChgLst>
  <pc:docChgLst>
    <pc:chgData name="Lundsgaard, Yolanda M." userId="S::yleeha@lsuhsc.edu::1c45dd09-112d-4655-bd36-6c0293bf62db" providerId="AD" clId="Web-{8B7BD41D-DF5F-4A06-955E-8B14BEA65C87}"/>
    <pc:docChg chg="modSld">
      <pc:chgData name="Lundsgaard, Yolanda M." userId="S::yleeha@lsuhsc.edu::1c45dd09-112d-4655-bd36-6c0293bf62db" providerId="AD" clId="Web-{8B7BD41D-DF5F-4A06-955E-8B14BEA65C87}" dt="2022-08-22T16:56:14.564" v="58" actId="20577"/>
      <pc:docMkLst>
        <pc:docMk/>
      </pc:docMkLst>
      <pc:sldChg chg="modSp">
        <pc:chgData name="Lundsgaard, Yolanda M." userId="S::yleeha@lsuhsc.edu::1c45dd09-112d-4655-bd36-6c0293bf62db" providerId="AD" clId="Web-{8B7BD41D-DF5F-4A06-955E-8B14BEA65C87}" dt="2022-08-22T16:56:14.564" v="58" actId="20577"/>
        <pc:sldMkLst>
          <pc:docMk/>
          <pc:sldMk cId="3055052387" sldId="263"/>
        </pc:sldMkLst>
        <pc:spChg chg="mod">
          <ac:chgData name="Lundsgaard, Yolanda M." userId="S::yleeha@lsuhsc.edu::1c45dd09-112d-4655-bd36-6c0293bf62db" providerId="AD" clId="Web-{8B7BD41D-DF5F-4A06-955E-8B14BEA65C87}" dt="2022-08-22T16:56:14.564" v="58" actId="20577"/>
          <ac:spMkLst>
            <pc:docMk/>
            <pc:sldMk cId="3055052387" sldId="263"/>
            <ac:spMk id="3" creationId="{3139F0A6-D22B-42C6-81AC-E5523014E801}"/>
          </ac:spMkLst>
        </pc:spChg>
      </pc:sldChg>
      <pc:sldChg chg="modSp">
        <pc:chgData name="Lundsgaard, Yolanda M." userId="S::yleeha@lsuhsc.edu::1c45dd09-112d-4655-bd36-6c0293bf62db" providerId="AD" clId="Web-{8B7BD41D-DF5F-4A06-955E-8B14BEA65C87}" dt="2022-08-22T16:50:44.662" v="14" actId="20577"/>
        <pc:sldMkLst>
          <pc:docMk/>
          <pc:sldMk cId="310850528" sldId="268"/>
        </pc:sldMkLst>
        <pc:spChg chg="mod">
          <ac:chgData name="Lundsgaard, Yolanda M." userId="S::yleeha@lsuhsc.edu::1c45dd09-112d-4655-bd36-6c0293bf62db" providerId="AD" clId="Web-{8B7BD41D-DF5F-4A06-955E-8B14BEA65C87}" dt="2022-08-22T16:50:44.662" v="14" actId="20577"/>
          <ac:spMkLst>
            <pc:docMk/>
            <pc:sldMk cId="310850528" sldId="268"/>
            <ac:spMk id="4" creationId="{671F4B74-4EB7-427C-7935-E3D554EDB9BC}"/>
          </ac:spMkLst>
        </pc:spChg>
      </pc:sldChg>
    </pc:docChg>
  </pc:docChgLst>
  <pc:docChgLst>
    <pc:chgData name="Cain, Julie" userId="S::jcain2@lsuhsc.edu::7031a6ef-8aea-406a-920b-c69685458425" providerId="AD" clId="Web-{218AC133-C5DE-4FAB-9B6B-C7E214FD0530}"/>
    <pc:docChg chg="addSld">
      <pc:chgData name="Cain, Julie" userId="S::jcain2@lsuhsc.edu::7031a6ef-8aea-406a-920b-c69685458425" providerId="AD" clId="Web-{218AC133-C5DE-4FAB-9B6B-C7E214FD0530}" dt="2022-08-10T18:36:47.938" v="2"/>
      <pc:docMkLst>
        <pc:docMk/>
      </pc:docMkLst>
      <pc:sldChg chg="new">
        <pc:chgData name="Cain, Julie" userId="S::jcain2@lsuhsc.edu::7031a6ef-8aea-406a-920b-c69685458425" providerId="AD" clId="Web-{218AC133-C5DE-4FAB-9B6B-C7E214FD0530}" dt="2022-08-10T18:36:41.219" v="0"/>
        <pc:sldMkLst>
          <pc:docMk/>
          <pc:sldMk cId="4209331630" sldId="270"/>
        </pc:sldMkLst>
      </pc:sldChg>
      <pc:sldChg chg="new">
        <pc:chgData name="Cain, Julie" userId="S::jcain2@lsuhsc.edu::7031a6ef-8aea-406a-920b-c69685458425" providerId="AD" clId="Web-{218AC133-C5DE-4FAB-9B6B-C7E214FD0530}" dt="2022-08-10T18:36:45.922" v="1"/>
        <pc:sldMkLst>
          <pc:docMk/>
          <pc:sldMk cId="3897221778" sldId="271"/>
        </pc:sldMkLst>
      </pc:sldChg>
      <pc:sldChg chg="new">
        <pc:chgData name="Cain, Julie" userId="S::jcain2@lsuhsc.edu::7031a6ef-8aea-406a-920b-c69685458425" providerId="AD" clId="Web-{218AC133-C5DE-4FAB-9B6B-C7E214FD0530}" dt="2022-08-10T18:36:47.938" v="2"/>
        <pc:sldMkLst>
          <pc:docMk/>
          <pc:sldMk cId="168251869" sldId="272"/>
        </pc:sldMkLst>
      </pc:sldChg>
    </pc:docChg>
  </pc:docChgLst>
  <pc:docChgLst>
    <pc:chgData name="Lundsgaard, Yolanda M." userId="S::yleeha@lsuhsc.edu::1c45dd09-112d-4655-bd36-6c0293bf62db" providerId="AD" clId="Web-{1C9442E1-5003-4FEF-A0AA-87C057B10C14}"/>
    <pc:docChg chg="addSld modSld">
      <pc:chgData name="Lundsgaard, Yolanda M." userId="S::yleeha@lsuhsc.edu::1c45dd09-112d-4655-bd36-6c0293bf62db" providerId="AD" clId="Web-{1C9442E1-5003-4FEF-A0AA-87C057B10C14}" dt="2022-08-22T12:22:58.022" v="2" actId="20577"/>
      <pc:docMkLst>
        <pc:docMk/>
      </pc:docMkLst>
      <pc:sldChg chg="modSp new">
        <pc:chgData name="Lundsgaard, Yolanda M." userId="S::yleeha@lsuhsc.edu::1c45dd09-112d-4655-bd36-6c0293bf62db" providerId="AD" clId="Web-{1C9442E1-5003-4FEF-A0AA-87C057B10C14}" dt="2022-08-22T12:22:58.022" v="2" actId="20577"/>
        <pc:sldMkLst>
          <pc:docMk/>
          <pc:sldMk cId="2773880676" sldId="281"/>
        </pc:sldMkLst>
        <pc:spChg chg="mod">
          <ac:chgData name="Lundsgaard, Yolanda M." userId="S::yleeha@lsuhsc.edu::1c45dd09-112d-4655-bd36-6c0293bf62db" providerId="AD" clId="Web-{1C9442E1-5003-4FEF-A0AA-87C057B10C14}" dt="2022-08-22T12:22:58.022" v="2" actId="20577"/>
          <ac:spMkLst>
            <pc:docMk/>
            <pc:sldMk cId="2773880676" sldId="281"/>
            <ac:spMk id="3" creationId="{0E9CACE9-864A-792D-2401-837190DFFD23}"/>
          </ac:spMkLst>
        </pc:spChg>
      </pc:sldChg>
    </pc:docChg>
  </pc:docChgLst>
  <pc:docChgLst>
    <pc:chgData name="Blakemore, Sara B." userId="S::sblak3@lsuhsc.edu::d06a2d0c-d2d7-41c1-bb84-d4539f62354c" providerId="AD" clId="Web-{8ED9E950-0AF0-4228-B238-7E43450C6E22}"/>
    <pc:docChg chg="modSld">
      <pc:chgData name="Blakemore, Sara B." userId="S::sblak3@lsuhsc.edu::d06a2d0c-d2d7-41c1-bb84-d4539f62354c" providerId="AD" clId="Web-{8ED9E950-0AF0-4228-B238-7E43450C6E22}" dt="2022-08-22T15:51:22.175" v="12" actId="14100"/>
      <pc:docMkLst>
        <pc:docMk/>
      </pc:docMkLst>
      <pc:sldChg chg="addSp modSp">
        <pc:chgData name="Blakemore, Sara B." userId="S::sblak3@lsuhsc.edu::d06a2d0c-d2d7-41c1-bb84-d4539f62354c" providerId="AD" clId="Web-{8ED9E950-0AF0-4228-B238-7E43450C6E22}" dt="2022-08-22T15:51:22.175" v="12" actId="14100"/>
        <pc:sldMkLst>
          <pc:docMk/>
          <pc:sldMk cId="3354008881" sldId="259"/>
        </pc:sldMkLst>
        <pc:spChg chg="mod">
          <ac:chgData name="Blakemore, Sara B." userId="S::sblak3@lsuhsc.edu::d06a2d0c-d2d7-41c1-bb84-d4539f62354c" providerId="AD" clId="Web-{8ED9E950-0AF0-4228-B238-7E43450C6E22}" dt="2022-08-22T15:51:22.175" v="12" actId="14100"/>
          <ac:spMkLst>
            <pc:docMk/>
            <pc:sldMk cId="3354008881" sldId="259"/>
            <ac:spMk id="3" creationId="{201AB575-7A4F-4C4A-9569-3EB4F259D56C}"/>
          </ac:spMkLst>
        </pc:spChg>
        <pc:graphicFrameChg chg="add mod modGraphic">
          <ac:chgData name="Blakemore, Sara B." userId="S::sblak3@lsuhsc.edu::d06a2d0c-d2d7-41c1-bb84-d4539f62354c" providerId="AD" clId="Web-{8ED9E950-0AF0-4228-B238-7E43450C6E22}" dt="2022-08-22T15:51:12.378" v="11" actId="1076"/>
          <ac:graphicFrameMkLst>
            <pc:docMk/>
            <pc:sldMk cId="3354008881" sldId="259"/>
            <ac:graphicFrameMk id="5" creationId="{94864CBA-6BC1-805E-2EC7-D21750D1B735}"/>
          </ac:graphicFrameMkLst>
        </pc:graphicFrameChg>
      </pc:sldChg>
    </pc:docChg>
  </pc:docChgLst>
  <pc:docChgLst>
    <pc:chgData name="Blakemore, Sara B." userId="S::sblak3@lsuhsc.edu::d06a2d0c-d2d7-41c1-bb84-d4539f62354c" providerId="AD" clId="Web-{5DAD3EF9-C24A-4CAB-A95E-CC1CA5E88C4A}"/>
    <pc:docChg chg="modSld">
      <pc:chgData name="Blakemore, Sara B." userId="S::sblak3@lsuhsc.edu::d06a2d0c-d2d7-41c1-bb84-d4539f62354c" providerId="AD" clId="Web-{5DAD3EF9-C24A-4CAB-A95E-CC1CA5E88C4A}" dt="2022-08-22T16:10:59.156" v="23" actId="1076"/>
      <pc:docMkLst>
        <pc:docMk/>
      </pc:docMkLst>
      <pc:sldChg chg="modSp">
        <pc:chgData name="Blakemore, Sara B." userId="S::sblak3@lsuhsc.edu::d06a2d0c-d2d7-41c1-bb84-d4539f62354c" providerId="AD" clId="Web-{5DAD3EF9-C24A-4CAB-A95E-CC1CA5E88C4A}" dt="2022-08-22T15:54:07.994" v="5" actId="1076"/>
        <pc:sldMkLst>
          <pc:docMk/>
          <pc:sldMk cId="3055052387" sldId="263"/>
        </pc:sldMkLst>
        <pc:spChg chg="mod">
          <ac:chgData name="Blakemore, Sara B." userId="S::sblak3@lsuhsc.edu::d06a2d0c-d2d7-41c1-bb84-d4539f62354c" providerId="AD" clId="Web-{5DAD3EF9-C24A-4CAB-A95E-CC1CA5E88C4A}" dt="2022-08-22T15:53:41.915" v="0" actId="20577"/>
          <ac:spMkLst>
            <pc:docMk/>
            <pc:sldMk cId="3055052387" sldId="263"/>
            <ac:spMk id="2" creationId="{04CC152E-5D44-4FA9-BA71-C4D1C2EF6E49}"/>
          </ac:spMkLst>
        </pc:spChg>
        <pc:spChg chg="mod">
          <ac:chgData name="Blakemore, Sara B." userId="S::sblak3@lsuhsc.edu::d06a2d0c-d2d7-41c1-bb84-d4539f62354c" providerId="AD" clId="Web-{5DAD3EF9-C24A-4CAB-A95E-CC1CA5E88C4A}" dt="2022-08-22T15:54:07.994" v="5" actId="1076"/>
          <ac:spMkLst>
            <pc:docMk/>
            <pc:sldMk cId="3055052387" sldId="263"/>
            <ac:spMk id="3" creationId="{3139F0A6-D22B-42C6-81AC-E5523014E801}"/>
          </ac:spMkLst>
        </pc:spChg>
      </pc:sldChg>
      <pc:sldChg chg="addSp delSp modSp">
        <pc:chgData name="Blakemore, Sara B." userId="S::sblak3@lsuhsc.edu::d06a2d0c-d2d7-41c1-bb84-d4539f62354c" providerId="AD" clId="Web-{5DAD3EF9-C24A-4CAB-A95E-CC1CA5E88C4A}" dt="2022-08-22T16:10:59.156" v="23" actId="1076"/>
        <pc:sldMkLst>
          <pc:docMk/>
          <pc:sldMk cId="2839445606" sldId="276"/>
        </pc:sldMkLst>
        <pc:picChg chg="add del mod">
          <ac:chgData name="Blakemore, Sara B." userId="S::sblak3@lsuhsc.edu::d06a2d0c-d2d7-41c1-bb84-d4539f62354c" providerId="AD" clId="Web-{5DAD3EF9-C24A-4CAB-A95E-CC1CA5E88C4A}" dt="2022-08-22T16:09:58.045" v="12"/>
          <ac:picMkLst>
            <pc:docMk/>
            <pc:sldMk cId="2839445606" sldId="276"/>
            <ac:picMk id="2" creationId="{250687BE-E290-4F53-CE8D-44C094B1963B}"/>
          </ac:picMkLst>
        </pc:picChg>
        <pc:picChg chg="del">
          <ac:chgData name="Blakemore, Sara B." userId="S::sblak3@lsuhsc.edu::d06a2d0c-d2d7-41c1-bb84-d4539f62354c" providerId="AD" clId="Web-{5DAD3EF9-C24A-4CAB-A95E-CC1CA5E88C4A}" dt="2022-08-22T16:09:24.700" v="8"/>
          <ac:picMkLst>
            <pc:docMk/>
            <pc:sldMk cId="2839445606" sldId="276"/>
            <ac:picMk id="4" creationId="{6055548C-A8C9-985F-915F-E26EC5B59D76}"/>
          </ac:picMkLst>
        </pc:picChg>
        <pc:picChg chg="add del mod">
          <ac:chgData name="Blakemore, Sara B." userId="S::sblak3@lsuhsc.edu::d06a2d0c-d2d7-41c1-bb84-d4539f62354c" providerId="AD" clId="Web-{5DAD3EF9-C24A-4CAB-A95E-CC1CA5E88C4A}" dt="2022-08-22T16:10:37.218" v="16"/>
          <ac:picMkLst>
            <pc:docMk/>
            <pc:sldMk cId="2839445606" sldId="276"/>
            <ac:picMk id="5" creationId="{18BA71BD-F177-F16E-6314-107124ED98B2}"/>
          </ac:picMkLst>
        </pc:picChg>
        <pc:picChg chg="add del mod">
          <ac:chgData name="Blakemore, Sara B." userId="S::sblak3@lsuhsc.edu::d06a2d0c-d2d7-41c1-bb84-d4539f62354c" providerId="AD" clId="Web-{5DAD3EF9-C24A-4CAB-A95E-CC1CA5E88C4A}" dt="2022-08-22T16:10:41.421" v="18"/>
          <ac:picMkLst>
            <pc:docMk/>
            <pc:sldMk cId="2839445606" sldId="276"/>
            <ac:picMk id="6" creationId="{8783A3F1-1718-E874-DDEE-22B0D6BEFA57}"/>
          </ac:picMkLst>
        </pc:picChg>
        <pc:picChg chg="add mod">
          <ac:chgData name="Blakemore, Sara B." userId="S::sblak3@lsuhsc.edu::d06a2d0c-d2d7-41c1-bb84-d4539f62354c" providerId="AD" clId="Web-{5DAD3EF9-C24A-4CAB-A95E-CC1CA5E88C4A}" dt="2022-08-22T16:10:59.156" v="23" actId="1076"/>
          <ac:picMkLst>
            <pc:docMk/>
            <pc:sldMk cId="2839445606" sldId="276"/>
            <ac:picMk id="7" creationId="{31502B22-9690-FBEC-ED8D-368E2BE81EA7}"/>
          </ac:picMkLst>
        </pc:picChg>
      </pc:sldChg>
    </pc:docChg>
  </pc:docChgLst>
  <pc:docChgLst>
    <pc:chgData name="Blakemore, Sara B." userId="S::sblak3@lsuhsc.edu::d06a2d0c-d2d7-41c1-bb84-d4539f62354c" providerId="AD" clId="Web-{99CAA13B-0D7D-4501-A085-F6818BFD0DA3}"/>
    <pc:docChg chg="addSld delSld modSld sldOrd">
      <pc:chgData name="Blakemore, Sara B." userId="S::sblak3@lsuhsc.edu::d06a2d0c-d2d7-41c1-bb84-d4539f62354c" providerId="AD" clId="Web-{99CAA13B-0D7D-4501-A085-F6818BFD0DA3}" dt="2022-08-22T15:49:42.809" v="119" actId="20577"/>
      <pc:docMkLst>
        <pc:docMk/>
      </pc:docMkLst>
      <pc:sldChg chg="del">
        <pc:chgData name="Blakemore, Sara B." userId="S::sblak3@lsuhsc.edu::d06a2d0c-d2d7-41c1-bb84-d4539f62354c" providerId="AD" clId="Web-{99CAA13B-0D7D-4501-A085-F6818BFD0DA3}" dt="2022-08-22T14:05:24.873" v="11"/>
        <pc:sldMkLst>
          <pc:docMk/>
          <pc:sldMk cId="19022374" sldId="257"/>
        </pc:sldMkLst>
      </pc:sldChg>
      <pc:sldChg chg="modSp">
        <pc:chgData name="Blakemore, Sara B." userId="S::sblak3@lsuhsc.edu::d06a2d0c-d2d7-41c1-bb84-d4539f62354c" providerId="AD" clId="Web-{99CAA13B-0D7D-4501-A085-F6818BFD0DA3}" dt="2022-08-22T14:07:04.220" v="37" actId="20577"/>
        <pc:sldMkLst>
          <pc:docMk/>
          <pc:sldMk cId="3354308849" sldId="258"/>
        </pc:sldMkLst>
        <pc:spChg chg="mod">
          <ac:chgData name="Blakemore, Sara B." userId="S::sblak3@lsuhsc.edu::d06a2d0c-d2d7-41c1-bb84-d4539f62354c" providerId="AD" clId="Web-{99CAA13B-0D7D-4501-A085-F6818BFD0DA3}" dt="2022-08-22T14:07:04.220" v="37" actId="20577"/>
          <ac:spMkLst>
            <pc:docMk/>
            <pc:sldMk cId="3354308849" sldId="258"/>
            <ac:spMk id="3" creationId="{E59BC953-39FA-44A4-8C0D-2AD3F19C5AB8}"/>
          </ac:spMkLst>
        </pc:spChg>
      </pc:sldChg>
      <pc:sldChg chg="modSp">
        <pc:chgData name="Blakemore, Sara B." userId="S::sblak3@lsuhsc.edu::d06a2d0c-d2d7-41c1-bb84-d4539f62354c" providerId="AD" clId="Web-{99CAA13B-0D7D-4501-A085-F6818BFD0DA3}" dt="2022-08-22T15:49:42.809" v="119" actId="20577"/>
        <pc:sldMkLst>
          <pc:docMk/>
          <pc:sldMk cId="3354008881" sldId="259"/>
        </pc:sldMkLst>
        <pc:spChg chg="mod">
          <ac:chgData name="Blakemore, Sara B." userId="S::sblak3@lsuhsc.edu::d06a2d0c-d2d7-41c1-bb84-d4539f62354c" providerId="AD" clId="Web-{99CAA13B-0D7D-4501-A085-F6818BFD0DA3}" dt="2022-08-22T15:49:42.809" v="119" actId="20577"/>
          <ac:spMkLst>
            <pc:docMk/>
            <pc:sldMk cId="3354008881" sldId="259"/>
            <ac:spMk id="3" creationId="{201AB575-7A4F-4C4A-9569-3EB4F259D56C}"/>
          </ac:spMkLst>
        </pc:spChg>
      </pc:sldChg>
      <pc:sldChg chg="modSp">
        <pc:chgData name="Blakemore, Sara B." userId="S::sblak3@lsuhsc.edu::d06a2d0c-d2d7-41c1-bb84-d4539f62354c" providerId="AD" clId="Web-{99CAA13B-0D7D-4501-A085-F6818BFD0DA3}" dt="2022-08-22T14:32:45.752" v="111" actId="20577"/>
        <pc:sldMkLst>
          <pc:docMk/>
          <pc:sldMk cId="4119428886" sldId="260"/>
        </pc:sldMkLst>
        <pc:spChg chg="mod">
          <ac:chgData name="Blakemore, Sara B." userId="S::sblak3@lsuhsc.edu::d06a2d0c-d2d7-41c1-bb84-d4539f62354c" providerId="AD" clId="Web-{99CAA13B-0D7D-4501-A085-F6818BFD0DA3}" dt="2022-08-22T14:32:45.752" v="111" actId="20577"/>
          <ac:spMkLst>
            <pc:docMk/>
            <pc:sldMk cId="4119428886" sldId="260"/>
            <ac:spMk id="3" creationId="{B6BA62EC-89C6-4D0B-8459-002E866E992D}"/>
          </ac:spMkLst>
        </pc:spChg>
      </pc:sldChg>
      <pc:sldChg chg="addSp delSp modSp">
        <pc:chgData name="Blakemore, Sara B." userId="S::sblak3@lsuhsc.edu::d06a2d0c-d2d7-41c1-bb84-d4539f62354c" providerId="AD" clId="Web-{99CAA13B-0D7D-4501-A085-F6818BFD0DA3}" dt="2022-08-22T14:09:57.194" v="75" actId="20577"/>
        <pc:sldMkLst>
          <pc:docMk/>
          <pc:sldMk cId="3013747976" sldId="266"/>
        </pc:sldMkLst>
        <pc:spChg chg="del">
          <ac:chgData name="Blakemore, Sara B." userId="S::sblak3@lsuhsc.edu::d06a2d0c-d2d7-41c1-bb84-d4539f62354c" providerId="AD" clId="Web-{99CAA13B-0D7D-4501-A085-F6818BFD0DA3}" dt="2022-08-22T13:56:19.403" v="0"/>
          <ac:spMkLst>
            <pc:docMk/>
            <pc:sldMk cId="3013747976" sldId="266"/>
            <ac:spMk id="3" creationId="{5B8E98B5-82D7-41EF-8B73-D449D53F8D35}"/>
          </ac:spMkLst>
        </pc:spChg>
        <pc:spChg chg="add mod">
          <ac:chgData name="Blakemore, Sara B." userId="S::sblak3@lsuhsc.edu::d06a2d0c-d2d7-41c1-bb84-d4539f62354c" providerId="AD" clId="Web-{99CAA13B-0D7D-4501-A085-F6818BFD0DA3}" dt="2022-08-22T14:09:57.194" v="75" actId="20577"/>
          <ac:spMkLst>
            <pc:docMk/>
            <pc:sldMk cId="3013747976" sldId="266"/>
            <ac:spMk id="6" creationId="{1B7F74D1-E391-762B-7607-875E3B6F7406}"/>
          </ac:spMkLst>
        </pc:spChg>
        <pc:picChg chg="add del mod ord">
          <ac:chgData name="Blakemore, Sara B." userId="S::sblak3@lsuhsc.edu::d06a2d0c-d2d7-41c1-bb84-d4539f62354c" providerId="AD" clId="Web-{99CAA13B-0D7D-4501-A085-F6818BFD0DA3}" dt="2022-08-22T13:56:24.560" v="2"/>
          <ac:picMkLst>
            <pc:docMk/>
            <pc:sldMk cId="3013747976" sldId="266"/>
            <ac:picMk id="4" creationId="{59D20CC5-522F-9F8D-74CF-297EBB580D49}"/>
          </ac:picMkLst>
        </pc:picChg>
      </pc:sldChg>
      <pc:sldChg chg="ord">
        <pc:chgData name="Blakemore, Sara B." userId="S::sblak3@lsuhsc.edu::d06a2d0c-d2d7-41c1-bb84-d4539f62354c" providerId="AD" clId="Web-{99CAA13B-0D7D-4501-A085-F6818BFD0DA3}" dt="2022-08-22T14:21:00.793" v="92"/>
        <pc:sldMkLst>
          <pc:docMk/>
          <pc:sldMk cId="2562100642" sldId="267"/>
        </pc:sldMkLst>
      </pc:sldChg>
      <pc:sldChg chg="modSp ord">
        <pc:chgData name="Blakemore, Sara B." userId="S::sblak3@lsuhsc.edu::d06a2d0c-d2d7-41c1-bb84-d4539f62354c" providerId="AD" clId="Web-{99CAA13B-0D7D-4501-A085-F6818BFD0DA3}" dt="2022-08-22T14:32:42.393" v="109" actId="20577"/>
        <pc:sldMkLst>
          <pc:docMk/>
          <pc:sldMk cId="310850528" sldId="268"/>
        </pc:sldMkLst>
        <pc:spChg chg="mod">
          <ac:chgData name="Blakemore, Sara B." userId="S::sblak3@lsuhsc.edu::d06a2d0c-d2d7-41c1-bb84-d4539f62354c" providerId="AD" clId="Web-{99CAA13B-0D7D-4501-A085-F6818BFD0DA3}" dt="2022-08-22T14:32:42.393" v="109" actId="20577"/>
          <ac:spMkLst>
            <pc:docMk/>
            <pc:sldMk cId="310850528" sldId="268"/>
            <ac:spMk id="4" creationId="{671F4B74-4EB7-427C-7935-E3D554EDB9BC}"/>
          </ac:spMkLst>
        </pc:spChg>
      </pc:sldChg>
      <pc:sldChg chg="ord">
        <pc:chgData name="Blakemore, Sara B." userId="S::sblak3@lsuhsc.edu::d06a2d0c-d2d7-41c1-bb84-d4539f62354c" providerId="AD" clId="Web-{99CAA13B-0D7D-4501-A085-F6818BFD0DA3}" dt="2022-08-22T14:03:13.510" v="3"/>
        <pc:sldMkLst>
          <pc:docMk/>
          <pc:sldMk cId="3763315946" sldId="273"/>
        </pc:sldMkLst>
      </pc:sldChg>
      <pc:sldChg chg="ord">
        <pc:chgData name="Blakemore, Sara B." userId="S::sblak3@lsuhsc.edu::d06a2d0c-d2d7-41c1-bb84-d4539f62354c" providerId="AD" clId="Web-{99CAA13B-0D7D-4501-A085-F6818BFD0DA3}" dt="2022-08-22T14:03:40.620" v="6"/>
        <pc:sldMkLst>
          <pc:docMk/>
          <pc:sldMk cId="2325630814" sldId="277"/>
        </pc:sldMkLst>
      </pc:sldChg>
      <pc:sldChg chg="del">
        <pc:chgData name="Blakemore, Sara B." userId="S::sblak3@lsuhsc.edu::d06a2d0c-d2d7-41c1-bb84-d4539f62354c" providerId="AD" clId="Web-{99CAA13B-0D7D-4501-A085-F6818BFD0DA3}" dt="2022-08-22T14:03:52.824" v="7"/>
        <pc:sldMkLst>
          <pc:docMk/>
          <pc:sldMk cId="1476603133" sldId="282"/>
        </pc:sldMkLst>
      </pc:sldChg>
      <pc:sldChg chg="modSp add del replId">
        <pc:chgData name="Blakemore, Sara B." userId="S::sblak3@lsuhsc.edu::d06a2d0c-d2d7-41c1-bb84-d4539f62354c" providerId="AD" clId="Web-{99CAA13B-0D7D-4501-A085-F6818BFD0DA3}" dt="2022-08-22T15:49:16.808" v="112"/>
        <pc:sldMkLst>
          <pc:docMk/>
          <pc:sldMk cId="3955506017" sldId="284"/>
        </pc:sldMkLst>
        <pc:spChg chg="mod">
          <ac:chgData name="Blakemore, Sara B." userId="S::sblak3@lsuhsc.edu::d06a2d0c-d2d7-41c1-bb84-d4539f62354c" providerId="AD" clId="Web-{99CAA13B-0D7D-4501-A085-F6818BFD0DA3}" dt="2022-08-22T14:08:30.864" v="43" actId="20577"/>
          <ac:spMkLst>
            <pc:docMk/>
            <pc:sldMk cId="3955506017" sldId="284"/>
            <ac:spMk id="2" creationId="{BACBBCCE-2383-420E-A974-1F6C5C06B4D6}"/>
          </ac:spMkLst>
        </pc:spChg>
        <pc:spChg chg="mod">
          <ac:chgData name="Blakemore, Sara B." userId="S::sblak3@lsuhsc.edu::d06a2d0c-d2d7-41c1-bb84-d4539f62354c" providerId="AD" clId="Web-{99CAA13B-0D7D-4501-A085-F6818BFD0DA3}" dt="2022-08-22T14:08:57.896" v="52" actId="20577"/>
          <ac:spMkLst>
            <pc:docMk/>
            <pc:sldMk cId="3955506017" sldId="284"/>
            <ac:spMk id="3" creationId="{5B8E98B5-82D7-41EF-8B73-D449D53F8D35}"/>
          </ac:spMkLst>
        </pc:spChg>
      </pc:sldChg>
      <pc:sldChg chg="modSp add ord replId">
        <pc:chgData name="Blakemore, Sara B." userId="S::sblak3@lsuhsc.edu::d06a2d0c-d2d7-41c1-bb84-d4539f62354c" providerId="AD" clId="Web-{99CAA13B-0D7D-4501-A085-F6818BFD0DA3}" dt="2022-08-22T14:20:54.465" v="91"/>
        <pc:sldMkLst>
          <pc:docMk/>
          <pc:sldMk cId="4082525343" sldId="285"/>
        </pc:sldMkLst>
        <pc:spChg chg="mod">
          <ac:chgData name="Blakemore, Sara B." userId="S::sblak3@lsuhsc.edu::d06a2d0c-d2d7-41c1-bb84-d4539f62354c" providerId="AD" clId="Web-{99CAA13B-0D7D-4501-A085-F6818BFD0DA3}" dt="2022-08-22T14:20:41.855" v="90" actId="20577"/>
          <ac:spMkLst>
            <pc:docMk/>
            <pc:sldMk cId="4082525343" sldId="285"/>
            <ac:spMk id="2" creationId="{BACBBCCE-2383-420E-A974-1F6C5C06B4D6}"/>
          </ac:spMkLst>
        </pc:spChg>
      </pc:sldChg>
    </pc:docChg>
  </pc:docChgLst>
  <pc:docChgLst>
    <pc:chgData name="Blakemore, Sara B." userId="S::sblak3@lsuhsc.edu::d06a2d0c-d2d7-41c1-bb84-d4539f62354c" providerId="AD" clId="Web-{FCEBE3F0-2DD4-48EA-B529-2091EB80B00E}"/>
    <pc:docChg chg="modSld">
      <pc:chgData name="Blakemore, Sara B." userId="S::sblak3@lsuhsc.edu::d06a2d0c-d2d7-41c1-bb84-d4539f62354c" providerId="AD" clId="Web-{FCEBE3F0-2DD4-48EA-B529-2091EB80B00E}" dt="2022-08-18T18:25:54.985" v="58" actId="20577"/>
      <pc:docMkLst>
        <pc:docMk/>
      </pc:docMkLst>
      <pc:sldChg chg="addSp modSp">
        <pc:chgData name="Blakemore, Sara B." userId="S::sblak3@lsuhsc.edu::d06a2d0c-d2d7-41c1-bb84-d4539f62354c" providerId="AD" clId="Web-{FCEBE3F0-2DD4-48EA-B529-2091EB80B00E}" dt="2022-08-18T18:25:54.985" v="58" actId="20577"/>
        <pc:sldMkLst>
          <pc:docMk/>
          <pc:sldMk cId="310850528" sldId="268"/>
        </pc:sldMkLst>
        <pc:spChg chg="add mod">
          <ac:chgData name="Blakemore, Sara B." userId="S::sblak3@lsuhsc.edu::d06a2d0c-d2d7-41c1-bb84-d4539f62354c" providerId="AD" clId="Web-{FCEBE3F0-2DD4-48EA-B529-2091EB80B00E}" dt="2022-08-18T18:25:54.985" v="58" actId="20577"/>
          <ac:spMkLst>
            <pc:docMk/>
            <pc:sldMk cId="310850528" sldId="268"/>
            <ac:spMk id="4" creationId="{671F4B74-4EB7-427C-7935-E3D554EDB9BC}"/>
          </ac:spMkLst>
        </pc:spChg>
      </pc:sldChg>
    </pc:docChg>
  </pc:docChgLst>
  <pc:docChgLst>
    <pc:chgData name="Blakemore, Sara B." userId="S::sblak3@lsuhsc.edu::d06a2d0c-d2d7-41c1-bb84-d4539f62354c" providerId="AD" clId="Web-{52347680-96F2-4487-85CE-63E663E7BB99}"/>
    <pc:docChg chg="addSld modSld">
      <pc:chgData name="Blakemore, Sara B." userId="S::sblak3@lsuhsc.edu::d06a2d0c-d2d7-41c1-bb84-d4539f62354c" providerId="AD" clId="Web-{52347680-96F2-4487-85CE-63E663E7BB99}" dt="2022-08-16T20:12:43.096" v="9"/>
      <pc:docMkLst>
        <pc:docMk/>
      </pc:docMkLst>
      <pc:sldChg chg="addSp delSp modSp add replId">
        <pc:chgData name="Blakemore, Sara B." userId="S::sblak3@lsuhsc.edu::d06a2d0c-d2d7-41c1-bb84-d4539f62354c" providerId="AD" clId="Web-{52347680-96F2-4487-85CE-63E663E7BB99}" dt="2022-08-16T20:12:43.096" v="9"/>
        <pc:sldMkLst>
          <pc:docMk/>
          <pc:sldMk cId="2839445606" sldId="276"/>
        </pc:sldMkLst>
        <pc:spChg chg="del mod">
          <ac:chgData name="Blakemore, Sara B." userId="S::sblak3@lsuhsc.edu::d06a2d0c-d2d7-41c1-bb84-d4539f62354c" providerId="AD" clId="Web-{52347680-96F2-4487-85CE-63E663E7BB99}" dt="2022-08-16T18:44:49.071" v="7"/>
          <ac:spMkLst>
            <pc:docMk/>
            <pc:sldMk cId="2839445606" sldId="276"/>
            <ac:spMk id="2" creationId="{A65CEA79-A631-4208-B393-BD72A44B7C8E}"/>
          </ac:spMkLst>
        </pc:spChg>
        <pc:spChg chg="mod">
          <ac:chgData name="Blakemore, Sara B." userId="S::sblak3@lsuhsc.edu::d06a2d0c-d2d7-41c1-bb84-d4539f62354c" providerId="AD" clId="Web-{52347680-96F2-4487-85CE-63E663E7BB99}" dt="2022-08-16T18:37:52.386" v="1" actId="20577"/>
          <ac:spMkLst>
            <pc:docMk/>
            <pc:sldMk cId="2839445606" sldId="276"/>
            <ac:spMk id="3" creationId="{201AB575-7A4F-4C4A-9569-3EB4F259D56C}"/>
          </ac:spMkLst>
        </pc:spChg>
        <pc:spChg chg="del">
          <ac:chgData name="Blakemore, Sara B." userId="S::sblak3@lsuhsc.edu::d06a2d0c-d2d7-41c1-bb84-d4539f62354c" providerId="AD" clId="Web-{52347680-96F2-4487-85CE-63E663E7BB99}" dt="2022-08-16T20:12:43.096" v="9"/>
          <ac:spMkLst>
            <pc:docMk/>
            <pc:sldMk cId="2839445606" sldId="276"/>
            <ac:spMk id="7" creationId="{623EEEF3-7365-484D-AE52-CA44B34F8264}"/>
          </ac:spMkLst>
        </pc:spChg>
        <pc:picChg chg="add mod">
          <ac:chgData name="Blakemore, Sara B." userId="S::sblak3@lsuhsc.edu::d06a2d0c-d2d7-41c1-bb84-d4539f62354c" providerId="AD" clId="Web-{52347680-96F2-4487-85CE-63E663E7BB99}" dt="2022-08-16T18:44:52.243" v="8" actId="1076"/>
          <ac:picMkLst>
            <pc:docMk/>
            <pc:sldMk cId="2839445606" sldId="276"/>
            <ac:picMk id="4" creationId="{6055548C-A8C9-985F-915F-E26EC5B59D76}"/>
          </ac:picMkLst>
        </pc:picChg>
      </pc:sldChg>
    </pc:docChg>
  </pc:docChgLst>
  <pc:docChgLst>
    <pc:chgData name="Blakemore, Sara B." userId="S::sblak3@lsuhsc.edu::d06a2d0c-d2d7-41c1-bb84-d4539f62354c" providerId="AD" clId="Web-{AC8F95AF-289D-461C-BFB5-3FC79671F645}"/>
    <pc:docChg chg="addSld modSld sldOrd">
      <pc:chgData name="Blakemore, Sara B." userId="S::sblak3@lsuhsc.edu::d06a2d0c-d2d7-41c1-bb84-d4539f62354c" providerId="AD" clId="Web-{AC8F95AF-289D-461C-BFB5-3FC79671F645}" dt="2022-08-09T19:32:39.573" v="12" actId="20577"/>
      <pc:docMkLst>
        <pc:docMk/>
      </pc:docMkLst>
      <pc:sldChg chg="ord">
        <pc:chgData name="Blakemore, Sara B." userId="S::sblak3@lsuhsc.edu::d06a2d0c-d2d7-41c1-bb84-d4539f62354c" providerId="AD" clId="Web-{AC8F95AF-289D-461C-BFB5-3FC79671F645}" dt="2022-08-09T19:32:13.807" v="1"/>
        <pc:sldMkLst>
          <pc:docMk/>
          <pc:sldMk cId="19022374" sldId="257"/>
        </pc:sldMkLst>
      </pc:sldChg>
      <pc:sldChg chg="ord">
        <pc:chgData name="Blakemore, Sara B." userId="S::sblak3@lsuhsc.edu::d06a2d0c-d2d7-41c1-bb84-d4539f62354c" providerId="AD" clId="Web-{AC8F95AF-289D-461C-BFB5-3FC79671F645}" dt="2022-08-09T19:32:10.088" v="0"/>
        <pc:sldMkLst>
          <pc:docMk/>
          <pc:sldMk cId="3055052387" sldId="263"/>
        </pc:sldMkLst>
      </pc:sldChg>
      <pc:sldChg chg="modSp add replId">
        <pc:chgData name="Blakemore, Sara B." userId="S::sblak3@lsuhsc.edu::d06a2d0c-d2d7-41c1-bb84-d4539f62354c" providerId="AD" clId="Web-{AC8F95AF-289D-461C-BFB5-3FC79671F645}" dt="2022-08-09T19:32:26.182" v="8" actId="20577"/>
        <pc:sldMkLst>
          <pc:docMk/>
          <pc:sldMk cId="310850528" sldId="268"/>
        </pc:sldMkLst>
        <pc:spChg chg="mod">
          <ac:chgData name="Blakemore, Sara B." userId="S::sblak3@lsuhsc.edu::d06a2d0c-d2d7-41c1-bb84-d4539f62354c" providerId="AD" clId="Web-{AC8F95AF-289D-461C-BFB5-3FC79671F645}" dt="2022-08-09T19:32:22.417" v="5" actId="20577"/>
          <ac:spMkLst>
            <pc:docMk/>
            <pc:sldMk cId="310850528" sldId="268"/>
            <ac:spMk id="2" creationId="{E1ECCEE3-BB45-4A1D-9484-B0FCBCD57016}"/>
          </ac:spMkLst>
        </pc:spChg>
        <pc:spChg chg="mod">
          <ac:chgData name="Blakemore, Sara B." userId="S::sblak3@lsuhsc.edu::d06a2d0c-d2d7-41c1-bb84-d4539f62354c" providerId="AD" clId="Web-{AC8F95AF-289D-461C-BFB5-3FC79671F645}" dt="2022-08-09T19:32:26.182" v="8" actId="20577"/>
          <ac:spMkLst>
            <pc:docMk/>
            <pc:sldMk cId="310850528" sldId="268"/>
            <ac:spMk id="3" creationId="{B6BA62EC-89C6-4D0B-8459-002E866E992D}"/>
          </ac:spMkLst>
        </pc:spChg>
      </pc:sldChg>
      <pc:sldChg chg="modSp add replId">
        <pc:chgData name="Blakemore, Sara B." userId="S::sblak3@lsuhsc.edu::d06a2d0c-d2d7-41c1-bb84-d4539f62354c" providerId="AD" clId="Web-{AC8F95AF-289D-461C-BFB5-3FC79671F645}" dt="2022-08-09T19:32:39.573" v="12" actId="20577"/>
        <pc:sldMkLst>
          <pc:docMk/>
          <pc:sldMk cId="864592780" sldId="269"/>
        </pc:sldMkLst>
        <pc:spChg chg="mod">
          <ac:chgData name="Blakemore, Sara B." userId="S::sblak3@lsuhsc.edu::d06a2d0c-d2d7-41c1-bb84-d4539f62354c" providerId="AD" clId="Web-{AC8F95AF-289D-461C-BFB5-3FC79671F645}" dt="2022-08-09T19:32:39.573" v="12" actId="20577"/>
          <ac:spMkLst>
            <pc:docMk/>
            <pc:sldMk cId="864592780" sldId="269"/>
            <ac:spMk id="2" creationId="{E1ECCEE3-BB45-4A1D-9484-B0FCBCD570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DD9F6-B70A-4988-97F8-C29393AC71F9}" type="datetimeFigureOut">
              <a:rPr lang="en-US"/>
              <a:t>8/23/2022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694D8-B7EA-4001-ADDE-900D7CFC2A1A}" type="slidenum">
              <a:rPr lang="en-US"/>
              <a:t>‹#›</a:t>
            </a:fld>
            <a:endParaRPr lang="en-US"/>
          </a:p>
        </p:txBody>
      </p:sp>
    </p:spTree>
    <p:extLst>
      <p:ext uri="{BB962C8B-B14F-4D97-AF65-F5344CB8AC3E}">
        <p14:creationId xmlns:p14="http://schemas.microsoft.com/office/powerpoint/2010/main" val="331445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Interviews will be virtual again this year.</a:t>
            </a:r>
          </a:p>
          <a:p>
            <a:r>
              <a:rPr lang="en-US">
                <a:cs typeface="Calibri"/>
              </a:rPr>
              <a:t>Programs will need to ensure interviewed applicants receive the applicant information sheet which has been updated and they will need to sign the Interviewee acknowledgement form.  The acknowledgement form should be kept for all applicants.</a:t>
            </a:r>
          </a:p>
          <a:p>
            <a:r>
              <a:rPr lang="en-US">
                <a:cs typeface="Calibri"/>
              </a:rPr>
              <a:t>The Knowledge Base is a good resource for interview information and guidance. Each section should house all of the information needed to help the program to navigate  virtual interviews.  </a:t>
            </a:r>
          </a:p>
        </p:txBody>
      </p:sp>
      <p:sp>
        <p:nvSpPr>
          <p:cNvPr id="4" name="Slide Number Placeholder 3"/>
          <p:cNvSpPr>
            <a:spLocks noGrp="1"/>
          </p:cNvSpPr>
          <p:nvPr>
            <p:ph type="sldNum" sz="quarter" idx="5"/>
          </p:nvPr>
        </p:nvSpPr>
        <p:spPr/>
        <p:txBody>
          <a:bodyPr/>
          <a:lstStyle/>
          <a:p>
            <a:fld id="{8E8694D8-B7EA-4001-ADDE-900D7CFC2A1A}" type="slidenum">
              <a:rPr lang="en-US"/>
              <a:t>19</a:t>
            </a:fld>
            <a:endParaRPr lang="en-US"/>
          </a:p>
        </p:txBody>
      </p:sp>
    </p:spTree>
    <p:extLst>
      <p:ext uri="{BB962C8B-B14F-4D97-AF65-F5344CB8AC3E}">
        <p14:creationId xmlns:p14="http://schemas.microsoft.com/office/powerpoint/2010/main" val="51169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Interviews will be virtual again this year.</a:t>
            </a:r>
          </a:p>
          <a:p>
            <a:r>
              <a:rPr lang="en-US">
                <a:cs typeface="Calibri"/>
              </a:rPr>
              <a:t>Programs will need to ensure interviewed applicants receive the applicant information sheet which has been updated and they will need to sign the Interviewee acknowledgement form.  The acknowledgement form should be kept for all applicants.</a:t>
            </a:r>
          </a:p>
          <a:p>
            <a:r>
              <a:rPr lang="en-US">
                <a:cs typeface="Calibri"/>
              </a:rPr>
              <a:t>The Knowledge Base is a good resource for interview information and guidance. Each section should house all of the information needed to help the program to navigate  virtual interviews.  </a:t>
            </a:r>
          </a:p>
        </p:txBody>
      </p:sp>
      <p:sp>
        <p:nvSpPr>
          <p:cNvPr id="4" name="Slide Number Placeholder 3"/>
          <p:cNvSpPr>
            <a:spLocks noGrp="1"/>
          </p:cNvSpPr>
          <p:nvPr>
            <p:ph type="sldNum" sz="quarter" idx="5"/>
          </p:nvPr>
        </p:nvSpPr>
        <p:spPr/>
        <p:txBody>
          <a:bodyPr/>
          <a:lstStyle/>
          <a:p>
            <a:fld id="{8E8694D8-B7EA-4001-ADDE-900D7CFC2A1A}" type="slidenum">
              <a:rPr lang="en-US"/>
              <a:t>22</a:t>
            </a:fld>
            <a:endParaRPr lang="en-US"/>
          </a:p>
        </p:txBody>
      </p:sp>
    </p:spTree>
    <p:extLst>
      <p:ext uri="{BB962C8B-B14F-4D97-AF65-F5344CB8AC3E}">
        <p14:creationId xmlns:p14="http://schemas.microsoft.com/office/powerpoint/2010/main" val="345407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Exit Packets are due to the GME office within 30 days of the house officers departure.</a:t>
            </a:r>
          </a:p>
          <a:p>
            <a:endParaRPr lang="en-US">
              <a:cs typeface="Calibri"/>
            </a:endParaRPr>
          </a:p>
          <a:p>
            <a:r>
              <a:rPr lang="en-US">
                <a:cs typeface="Calibri"/>
              </a:rPr>
              <a:t>Programs please collect your house officers COVID Cards and send them to the GME office if you have not already.</a:t>
            </a:r>
          </a:p>
          <a:p>
            <a:endParaRPr lang="en-US">
              <a:cs typeface="Calibri"/>
            </a:endParaRPr>
          </a:p>
          <a:p>
            <a:r>
              <a:rPr lang="en-US">
                <a:cs typeface="Calibri"/>
              </a:rPr>
              <a:t>Any programs that have regular visiting house officers please ensure packets are submitted for the entire year.</a:t>
            </a:r>
          </a:p>
          <a:p>
            <a:endParaRPr lang="en-US">
              <a:cs typeface="Calibri"/>
            </a:endParaRPr>
          </a:p>
          <a:p>
            <a:r>
              <a:rPr lang="en-US">
                <a:cs typeface="Calibri"/>
              </a:rPr>
              <a:t>COVID Reporting needs to be done in two areas.  The house officer should self report on the LSU website but the program should report on the GME reporting form.</a:t>
            </a:r>
          </a:p>
          <a:p>
            <a:endParaRPr lang="en-US">
              <a:cs typeface="Calibri"/>
            </a:endParaRPr>
          </a:p>
          <a:p>
            <a:r>
              <a:rPr lang="en-US">
                <a:cs typeface="Calibri"/>
              </a:rPr>
              <a:t>House Officers should be entering their work hours into New Innovations regularly.  I have linked how to enter work hours.</a:t>
            </a:r>
          </a:p>
          <a:p>
            <a:endParaRPr lang="en-US">
              <a:cs typeface="Calibri"/>
            </a:endParaRPr>
          </a:p>
          <a:p>
            <a:r>
              <a:rPr lang="en-US">
                <a:cs typeface="Calibri"/>
              </a:rPr>
              <a:t>AMA should start sending out welcome emails to the incoming house officers on August 18, 2021.</a:t>
            </a:r>
          </a:p>
        </p:txBody>
      </p:sp>
      <p:sp>
        <p:nvSpPr>
          <p:cNvPr id="4" name="Slide Number Placeholder 3"/>
          <p:cNvSpPr>
            <a:spLocks noGrp="1"/>
          </p:cNvSpPr>
          <p:nvPr>
            <p:ph type="sldNum" sz="quarter" idx="5"/>
          </p:nvPr>
        </p:nvSpPr>
        <p:spPr/>
        <p:txBody>
          <a:bodyPr/>
          <a:lstStyle/>
          <a:p>
            <a:fld id="{7D3EABC7-EF9F-4B18-A577-27E5197331F0}" type="slidenum">
              <a:rPr lang="en-US"/>
              <a:t>27</a:t>
            </a:fld>
            <a:endParaRPr lang="en-US"/>
          </a:p>
        </p:txBody>
      </p:sp>
    </p:spTree>
    <p:extLst>
      <p:ext uri="{BB962C8B-B14F-4D97-AF65-F5344CB8AC3E}">
        <p14:creationId xmlns:p14="http://schemas.microsoft.com/office/powerpoint/2010/main" val="374641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Exit Packets are due to the GME office within 30 days of the house officers departure.</a:t>
            </a:r>
          </a:p>
          <a:p>
            <a:endParaRPr lang="en-US">
              <a:cs typeface="Calibri"/>
            </a:endParaRPr>
          </a:p>
          <a:p>
            <a:r>
              <a:rPr lang="en-US">
                <a:cs typeface="Calibri"/>
              </a:rPr>
              <a:t>Programs please collect your house officers COVID Cards and send them to the GME office if you have not already.</a:t>
            </a:r>
          </a:p>
          <a:p>
            <a:endParaRPr lang="en-US">
              <a:cs typeface="Calibri"/>
            </a:endParaRPr>
          </a:p>
          <a:p>
            <a:r>
              <a:rPr lang="en-US">
                <a:cs typeface="Calibri"/>
              </a:rPr>
              <a:t>Any programs that have regular visiting house officers please ensure packets are submitted for the entire year.</a:t>
            </a:r>
          </a:p>
          <a:p>
            <a:endParaRPr lang="en-US">
              <a:cs typeface="Calibri"/>
            </a:endParaRPr>
          </a:p>
          <a:p>
            <a:r>
              <a:rPr lang="en-US">
                <a:cs typeface="Calibri"/>
              </a:rPr>
              <a:t>COVID Reporting needs to be done in two areas.  The house officer should self report on the LSU website but the program should report on the GME reporting form.</a:t>
            </a:r>
          </a:p>
          <a:p>
            <a:endParaRPr lang="en-US">
              <a:cs typeface="Calibri"/>
            </a:endParaRPr>
          </a:p>
          <a:p>
            <a:r>
              <a:rPr lang="en-US">
                <a:cs typeface="Calibri"/>
              </a:rPr>
              <a:t>House Officers should be entering their work hours into New Innovations regularly.  I have linked how to enter work hours.</a:t>
            </a:r>
          </a:p>
          <a:p>
            <a:endParaRPr lang="en-US">
              <a:cs typeface="Calibri"/>
            </a:endParaRPr>
          </a:p>
          <a:p>
            <a:r>
              <a:rPr lang="en-US">
                <a:cs typeface="Calibri"/>
              </a:rPr>
              <a:t>AMA should start sending out welcome emails to the incoming house officers on August 18, 2021.</a:t>
            </a:r>
          </a:p>
        </p:txBody>
      </p:sp>
      <p:sp>
        <p:nvSpPr>
          <p:cNvPr id="4" name="Slide Number Placeholder 3"/>
          <p:cNvSpPr>
            <a:spLocks noGrp="1"/>
          </p:cNvSpPr>
          <p:nvPr>
            <p:ph type="sldNum" sz="quarter" idx="5"/>
          </p:nvPr>
        </p:nvSpPr>
        <p:spPr/>
        <p:txBody>
          <a:bodyPr/>
          <a:lstStyle/>
          <a:p>
            <a:fld id="{7D3EABC7-EF9F-4B18-A577-27E5197331F0}" type="slidenum">
              <a:rPr lang="en-US"/>
              <a:t>29</a:t>
            </a:fld>
            <a:endParaRPr lang="en-US"/>
          </a:p>
        </p:txBody>
      </p:sp>
    </p:spTree>
    <p:extLst>
      <p:ext uri="{BB962C8B-B14F-4D97-AF65-F5344CB8AC3E}">
        <p14:creationId xmlns:p14="http://schemas.microsoft.com/office/powerpoint/2010/main" val="38428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8/23/2022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iveattheresidenceslsu.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sugme.atlassian.net/wiki/spaces/FORMDOCS/pages/11272291/Applicant+Information+She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lsugme.atlassian.net/wiki/spaces/SELECTION/overview" TargetMode="External"/><Relationship Id="rId4" Type="http://schemas.openxmlformats.org/officeDocument/2006/relationships/hyperlink" Target="https://lsugme.atlassian.net/wiki/spaces/FORMDOCS/pages/120815636/Interviewee+Acknowledgement+For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HRMFMLA@lsuhsc.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rmp.org/" TargetMode="External"/><Relationship Id="rId2" Type="http://schemas.openxmlformats.org/officeDocument/2006/relationships/hyperlink" Target="https://us02web.zoom.us/webinar/register/WN_oGcQX4LDTyCg9XBVPbwF2A" TargetMode="External"/><Relationship Id="rId1" Type="http://schemas.openxmlformats.org/officeDocument/2006/relationships/slideLayout" Target="../slideLayouts/slideLayout2.xml"/><Relationship Id="rId4" Type="http://schemas.openxmlformats.org/officeDocument/2006/relationships/hyperlink" Target="mailto:support@nrmp.or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amc.org/media/44746/downloa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ome-ccalla-serv.master.lsuhsc.edu/ResidentDataStatus/DutyHours.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cain2@lsuhsc.edu" TargetMode="External"/><Relationship Id="rId2" Type="http://schemas.openxmlformats.org/officeDocument/2006/relationships/hyperlink" Target="https://lsugme.atlassian.net/wiki/spaces/ACGME/pages/26525780/PLA+Signatories"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gmetrack@aamc.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sugme.atlassian.net/wiki/spaces/FORMDOCS/pages/2654267/GME+Program+Exit+Pack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lsuhsc.edu/administration/chancellor/ombuds.aspx" TargetMode="External"/><Relationship Id="rId4" Type="http://schemas.openxmlformats.org/officeDocument/2006/relationships/hyperlink" Target="https://lsugme.atlassian.net/wiki/spaces/FORMDOCS/pages/948633620/Visiting+House+Officer+Checklis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agme.or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swack@lsuhsc.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a:bodyPr>
          <a:lstStyle/>
          <a:p>
            <a:r>
              <a:rPr lang="en-US">
                <a:cs typeface="Calibri"/>
              </a:rPr>
              <a:t>August 23, 2022</a:t>
            </a:r>
          </a:p>
          <a:p>
            <a:r>
              <a:rPr lang="en-US">
                <a:cs typeface="Calibri"/>
              </a:rPr>
              <a:t>ACGME Leave, Interviews &amp; Recruitment, NRMP, TAGME Information, Reminders, Virtual Showcase</a:t>
            </a:r>
            <a:endParaRPr lang="en-US">
              <a:ea typeface="Calibri"/>
              <a:cs typeface="Calibri"/>
            </a:endParaRPr>
          </a:p>
          <a:p>
            <a:endParaRPr lang="en-US">
              <a:cs typeface="Calibri"/>
            </a:endParaRPr>
          </a:p>
        </p:txBody>
      </p:sp>
    </p:spTree>
    <p:extLst>
      <p:ext uri="{BB962C8B-B14F-4D97-AF65-F5344CB8AC3E}">
        <p14:creationId xmlns:p14="http://schemas.microsoft.com/office/powerpoint/2010/main" val="335430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 30 Respondents</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316893"/>
            <a:ext cx="10972800" cy="4525963"/>
          </a:xfrm>
        </p:spPr>
        <p:txBody>
          <a:bodyPr vert="horz" lIns="91440" tIns="45720" rIns="91440" bIns="45720" rtlCol="0" anchor="t">
            <a:normAutofit/>
          </a:bodyPr>
          <a:lstStyle/>
          <a:p>
            <a:pPr algn="ctr">
              <a:buNone/>
            </a:pPr>
            <a:r>
              <a:rPr lang="en-US">
                <a:ea typeface="+mn-lt"/>
                <a:cs typeface="+mn-lt"/>
              </a:rPr>
              <a:t>How long have you been in your role as a Residency, Fellowship or GME Coordinator at LSUHSC?</a:t>
            </a:r>
            <a:endParaRPr lang="en-US">
              <a:cs typeface="Calibri"/>
            </a:endParaRPr>
          </a:p>
          <a:p>
            <a:pPr>
              <a:buNone/>
            </a:pPr>
            <a:endParaRPr lang="en-US">
              <a:cs typeface="Calibri"/>
            </a:endParaRPr>
          </a:p>
          <a:p>
            <a:pPr marL="0" indent="0">
              <a:buNone/>
            </a:pPr>
            <a:endParaRPr lang="en-US">
              <a:cs typeface="Calibri"/>
            </a:endParaRPr>
          </a:p>
        </p:txBody>
      </p:sp>
      <p:graphicFrame>
        <p:nvGraphicFramePr>
          <p:cNvPr id="7" name="Table 6">
            <a:extLst>
              <a:ext uri="{FF2B5EF4-FFF2-40B4-BE49-F238E27FC236}">
                <a16:creationId xmlns:a16="http://schemas.microsoft.com/office/drawing/2014/main" id="{53F86714-9D31-8200-013D-695A99F91168}"/>
              </a:ext>
            </a:extLst>
          </p:cNvPr>
          <p:cNvGraphicFramePr>
            <a:graphicFrameLocks noGrp="1"/>
          </p:cNvGraphicFramePr>
          <p:nvPr>
            <p:extLst>
              <p:ext uri="{D42A27DB-BD31-4B8C-83A1-F6EECF244321}">
                <p14:modId xmlns:p14="http://schemas.microsoft.com/office/powerpoint/2010/main" val="2092860371"/>
              </p:ext>
            </p:extLst>
          </p:nvPr>
        </p:nvGraphicFramePr>
        <p:xfrm>
          <a:off x="2530231" y="2500922"/>
          <a:ext cx="7087386" cy="3692765"/>
        </p:xfrm>
        <a:graphic>
          <a:graphicData uri="http://schemas.openxmlformats.org/drawingml/2006/table">
            <a:tbl>
              <a:tblPr firstRow="1" bandRow="1">
                <a:tableStyleId>{5C22544A-7EE6-4342-B048-85BDC9FD1C3A}</a:tableStyleId>
              </a:tblPr>
              <a:tblGrid>
                <a:gridCol w="3543693">
                  <a:extLst>
                    <a:ext uri="{9D8B030D-6E8A-4147-A177-3AD203B41FA5}">
                      <a16:colId xmlns:a16="http://schemas.microsoft.com/office/drawing/2014/main" val="1261795581"/>
                    </a:ext>
                  </a:extLst>
                </a:gridCol>
                <a:gridCol w="3543693">
                  <a:extLst>
                    <a:ext uri="{9D8B030D-6E8A-4147-A177-3AD203B41FA5}">
                      <a16:colId xmlns:a16="http://schemas.microsoft.com/office/drawing/2014/main" val="198375687"/>
                    </a:ext>
                  </a:extLst>
                </a:gridCol>
              </a:tblGrid>
              <a:tr h="560509">
                <a:tc>
                  <a:txBody>
                    <a:bodyPr/>
                    <a:lstStyle/>
                    <a:p>
                      <a:pPr marL="0" algn="l" rtl="0" eaLnBrk="1" fontAlgn="t" latinLnBrk="0" hangingPunct="1">
                        <a:spcBef>
                          <a:spcPts val="0"/>
                        </a:spcBef>
                        <a:spcAft>
                          <a:spcPts val="0"/>
                        </a:spcAft>
                      </a:pPr>
                      <a:r>
                        <a:rPr lang="en-US" sz="1800" kern="1200">
                          <a:effectLst/>
                        </a:rPr>
                        <a:t>&lt; 1 year</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6.67%</a:t>
                      </a:r>
                      <a:endParaRPr lang="en-US">
                        <a:effectLst/>
                      </a:endParaRPr>
                    </a:p>
                    <a:p>
                      <a:pPr marL="0" algn="r" rtl="0" eaLnBrk="1" fontAlgn="t" latinLnBrk="0" hangingPunct="1">
                        <a:spcBef>
                          <a:spcPts val="0"/>
                        </a:spcBef>
                        <a:spcAft>
                          <a:spcPts val="0"/>
                        </a:spcAft>
                      </a:pPr>
                      <a:r>
                        <a:rPr lang="en-US" sz="1800" kern="1200">
                          <a:effectLst/>
                        </a:rPr>
                        <a:t>2</a:t>
                      </a:r>
                      <a:endParaRPr lang="en-US">
                        <a:effectLst/>
                      </a:endParaRPr>
                    </a:p>
                  </a:txBody>
                  <a:tcPr marL="0" marR="0" marT="0" marB="0" anchor="ctr"/>
                </a:tc>
                <a:extLst>
                  <a:ext uri="{0D108BD9-81ED-4DB2-BD59-A6C34878D82A}">
                    <a16:rowId xmlns:a16="http://schemas.microsoft.com/office/drawing/2014/main" val="832066253"/>
                  </a:ext>
                </a:extLst>
              </a:tr>
              <a:tr h="560509">
                <a:tc>
                  <a:txBody>
                    <a:bodyPr/>
                    <a:lstStyle/>
                    <a:p>
                      <a:pPr marL="0" algn="l" rtl="0" eaLnBrk="1" fontAlgn="t" latinLnBrk="0" hangingPunct="1">
                        <a:spcBef>
                          <a:spcPts val="0"/>
                        </a:spcBef>
                        <a:spcAft>
                          <a:spcPts val="0"/>
                        </a:spcAft>
                      </a:pPr>
                      <a:r>
                        <a:rPr lang="en-US" sz="1800" kern="1200">
                          <a:effectLst/>
                        </a:rPr>
                        <a:t>1 year - 5 years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33.33%</a:t>
                      </a:r>
                      <a:endParaRPr lang="en-US">
                        <a:effectLst/>
                      </a:endParaRPr>
                    </a:p>
                    <a:p>
                      <a:pPr marL="0" algn="r" rtl="0" eaLnBrk="1" fontAlgn="t" latinLnBrk="0" hangingPunct="1">
                        <a:spcBef>
                          <a:spcPts val="0"/>
                        </a:spcBef>
                        <a:spcAft>
                          <a:spcPts val="0"/>
                        </a:spcAft>
                      </a:pPr>
                      <a:r>
                        <a:rPr lang="en-US" sz="1800" kern="1200">
                          <a:effectLst/>
                        </a:rPr>
                        <a:t>10</a:t>
                      </a:r>
                      <a:endParaRPr lang="en-US">
                        <a:effectLst/>
                      </a:endParaRPr>
                    </a:p>
                  </a:txBody>
                  <a:tcPr marL="0" marR="0" marT="0" marB="0" anchor="ctr"/>
                </a:tc>
                <a:extLst>
                  <a:ext uri="{0D108BD9-81ED-4DB2-BD59-A6C34878D82A}">
                    <a16:rowId xmlns:a16="http://schemas.microsoft.com/office/drawing/2014/main" val="2569098354"/>
                  </a:ext>
                </a:extLst>
              </a:tr>
              <a:tr h="560509">
                <a:tc>
                  <a:txBody>
                    <a:bodyPr/>
                    <a:lstStyle/>
                    <a:p>
                      <a:pPr marL="0" algn="l" rtl="0" eaLnBrk="1" fontAlgn="t" latinLnBrk="0" hangingPunct="1">
                        <a:spcBef>
                          <a:spcPts val="0"/>
                        </a:spcBef>
                        <a:spcAft>
                          <a:spcPts val="0"/>
                        </a:spcAft>
                      </a:pPr>
                      <a:r>
                        <a:rPr lang="en-US" sz="1800" kern="1200">
                          <a:effectLst/>
                        </a:rPr>
                        <a:t>5 years - 10 years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40.00%</a:t>
                      </a:r>
                      <a:endParaRPr lang="en-US">
                        <a:effectLst/>
                      </a:endParaRPr>
                    </a:p>
                    <a:p>
                      <a:pPr marL="0" algn="r" rtl="0" eaLnBrk="1" fontAlgn="t" latinLnBrk="0" hangingPunct="1">
                        <a:spcBef>
                          <a:spcPts val="0"/>
                        </a:spcBef>
                        <a:spcAft>
                          <a:spcPts val="0"/>
                        </a:spcAft>
                      </a:pPr>
                      <a:r>
                        <a:rPr lang="en-US" sz="1800" kern="1200">
                          <a:effectLst/>
                        </a:rPr>
                        <a:t>12</a:t>
                      </a:r>
                      <a:endParaRPr lang="en-US">
                        <a:effectLst/>
                      </a:endParaRPr>
                    </a:p>
                  </a:txBody>
                  <a:tcPr marL="0" marR="0" marT="0" marB="0" anchor="ctr"/>
                </a:tc>
                <a:extLst>
                  <a:ext uri="{0D108BD9-81ED-4DB2-BD59-A6C34878D82A}">
                    <a16:rowId xmlns:a16="http://schemas.microsoft.com/office/drawing/2014/main" val="522981076"/>
                  </a:ext>
                </a:extLst>
              </a:tr>
              <a:tr h="560509">
                <a:tc>
                  <a:txBody>
                    <a:bodyPr/>
                    <a:lstStyle/>
                    <a:p>
                      <a:pPr marL="0" algn="l" rtl="0" eaLnBrk="1" fontAlgn="t" latinLnBrk="0" hangingPunct="1">
                        <a:spcBef>
                          <a:spcPts val="0"/>
                        </a:spcBef>
                        <a:spcAft>
                          <a:spcPts val="0"/>
                        </a:spcAft>
                      </a:pPr>
                      <a:r>
                        <a:rPr lang="en-US" sz="1800" kern="1200">
                          <a:effectLst/>
                        </a:rPr>
                        <a:t>10 years - 15 years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6.67%</a:t>
                      </a:r>
                      <a:endParaRPr lang="en-US">
                        <a:effectLst/>
                      </a:endParaRPr>
                    </a:p>
                    <a:p>
                      <a:pPr marL="0" algn="r" rtl="0" eaLnBrk="1" fontAlgn="t" latinLnBrk="0" hangingPunct="1">
                        <a:spcBef>
                          <a:spcPts val="0"/>
                        </a:spcBef>
                        <a:spcAft>
                          <a:spcPts val="0"/>
                        </a:spcAft>
                      </a:pPr>
                      <a:r>
                        <a:rPr lang="en-US" sz="1800" kern="1200">
                          <a:effectLst/>
                        </a:rPr>
                        <a:t>2</a:t>
                      </a:r>
                      <a:endParaRPr lang="en-US">
                        <a:effectLst/>
                      </a:endParaRPr>
                    </a:p>
                  </a:txBody>
                  <a:tcPr marL="0" marR="0" marT="0" marB="0" anchor="ctr"/>
                </a:tc>
                <a:extLst>
                  <a:ext uri="{0D108BD9-81ED-4DB2-BD59-A6C34878D82A}">
                    <a16:rowId xmlns:a16="http://schemas.microsoft.com/office/drawing/2014/main" val="2769845075"/>
                  </a:ext>
                </a:extLst>
              </a:tr>
              <a:tr h="560509">
                <a:tc>
                  <a:txBody>
                    <a:bodyPr/>
                    <a:lstStyle/>
                    <a:p>
                      <a:pPr marL="0" algn="l" rtl="0" eaLnBrk="1" fontAlgn="t" latinLnBrk="0" hangingPunct="1">
                        <a:spcBef>
                          <a:spcPts val="0"/>
                        </a:spcBef>
                        <a:spcAft>
                          <a:spcPts val="0"/>
                        </a:spcAft>
                      </a:pPr>
                      <a:r>
                        <a:rPr lang="en-US" sz="1800" kern="1200">
                          <a:effectLst/>
                        </a:rPr>
                        <a:t>15 years - 20 years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6.67%</a:t>
                      </a:r>
                      <a:endParaRPr lang="en-US">
                        <a:effectLst/>
                      </a:endParaRPr>
                    </a:p>
                    <a:p>
                      <a:pPr marL="0" algn="r" rtl="0" eaLnBrk="1" fontAlgn="t" latinLnBrk="0" hangingPunct="1">
                        <a:spcBef>
                          <a:spcPts val="0"/>
                        </a:spcBef>
                        <a:spcAft>
                          <a:spcPts val="0"/>
                        </a:spcAft>
                      </a:pPr>
                      <a:r>
                        <a:rPr lang="en-US" sz="1800" kern="1200">
                          <a:effectLst/>
                        </a:rPr>
                        <a:t>2</a:t>
                      </a:r>
                      <a:endParaRPr lang="en-US">
                        <a:effectLst/>
                      </a:endParaRPr>
                    </a:p>
                  </a:txBody>
                  <a:tcPr marL="0" marR="0" marT="0" marB="0" anchor="ctr"/>
                </a:tc>
                <a:extLst>
                  <a:ext uri="{0D108BD9-81ED-4DB2-BD59-A6C34878D82A}">
                    <a16:rowId xmlns:a16="http://schemas.microsoft.com/office/drawing/2014/main" val="1122217546"/>
                  </a:ext>
                </a:extLst>
              </a:tr>
              <a:tr h="560509">
                <a:tc>
                  <a:txBody>
                    <a:bodyPr/>
                    <a:lstStyle/>
                    <a:p>
                      <a:pPr marL="0" algn="l" rtl="0" eaLnBrk="1" fontAlgn="t" latinLnBrk="0" hangingPunct="1">
                        <a:spcBef>
                          <a:spcPts val="0"/>
                        </a:spcBef>
                        <a:spcAft>
                          <a:spcPts val="0"/>
                        </a:spcAft>
                      </a:pPr>
                      <a:r>
                        <a:rPr lang="en-US" sz="1800" kern="1200">
                          <a:effectLst/>
                        </a:rPr>
                        <a:t>&gt; 20 years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6.67%</a:t>
                      </a:r>
                      <a:endParaRPr lang="en-US">
                        <a:effectLst/>
                      </a:endParaRPr>
                    </a:p>
                    <a:p>
                      <a:pPr marL="0" algn="r" rtl="0" eaLnBrk="1" fontAlgn="t" latinLnBrk="0" hangingPunct="1">
                        <a:spcBef>
                          <a:spcPts val="0"/>
                        </a:spcBef>
                        <a:spcAft>
                          <a:spcPts val="0"/>
                        </a:spcAft>
                      </a:pPr>
                      <a:r>
                        <a:rPr lang="en-US" sz="1800" kern="1200">
                          <a:effectLst/>
                        </a:rPr>
                        <a:t>2</a:t>
                      </a:r>
                      <a:endParaRPr lang="en-US">
                        <a:effectLst/>
                      </a:endParaRPr>
                    </a:p>
                  </a:txBody>
                  <a:tcPr marL="0" marR="0" marT="0" marB="0" anchor="ctr"/>
                </a:tc>
                <a:extLst>
                  <a:ext uri="{0D108BD9-81ED-4DB2-BD59-A6C34878D82A}">
                    <a16:rowId xmlns:a16="http://schemas.microsoft.com/office/drawing/2014/main" val="1145146289"/>
                  </a:ext>
                </a:extLst>
              </a:tr>
              <a:tr h="329711">
                <a:tc>
                  <a:txBody>
                    <a:bodyPr/>
                    <a:lstStyle/>
                    <a:p>
                      <a:pPr marL="0" algn="l" rtl="0" eaLnBrk="1" fontAlgn="t" latinLnBrk="0" hangingPunct="1">
                        <a:spcBef>
                          <a:spcPts val="0"/>
                        </a:spcBef>
                        <a:spcAft>
                          <a:spcPts val="0"/>
                        </a:spcAft>
                      </a:pPr>
                      <a:r>
                        <a:rPr lang="en-US" sz="1800" kern="1200">
                          <a:effectLst/>
                        </a:rPr>
                        <a:t>TOTAL</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30</a:t>
                      </a:r>
                      <a:endParaRPr lang="en-US">
                        <a:effectLst/>
                      </a:endParaRPr>
                    </a:p>
                  </a:txBody>
                  <a:tcPr marL="0" marR="0" marT="0" marB="0" anchor="ctr"/>
                </a:tc>
                <a:extLst>
                  <a:ext uri="{0D108BD9-81ED-4DB2-BD59-A6C34878D82A}">
                    <a16:rowId xmlns:a16="http://schemas.microsoft.com/office/drawing/2014/main" val="4144208706"/>
                  </a:ext>
                </a:extLst>
              </a:tr>
            </a:tbl>
          </a:graphicData>
        </a:graphic>
      </p:graphicFrame>
    </p:spTree>
    <p:extLst>
      <p:ext uri="{BB962C8B-B14F-4D97-AF65-F5344CB8AC3E}">
        <p14:creationId xmlns:p14="http://schemas.microsoft.com/office/powerpoint/2010/main" val="239390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316893"/>
            <a:ext cx="10972800" cy="4525963"/>
          </a:xfrm>
        </p:spPr>
        <p:txBody>
          <a:bodyPr vert="horz" lIns="91440" tIns="45720" rIns="91440" bIns="45720" rtlCol="0" anchor="t">
            <a:normAutofit/>
          </a:bodyPr>
          <a:lstStyle/>
          <a:p>
            <a:pPr algn="ctr">
              <a:buNone/>
            </a:pPr>
            <a:r>
              <a:rPr lang="en-US">
                <a:ea typeface="+mn-lt"/>
                <a:cs typeface="+mn-lt"/>
              </a:rPr>
              <a:t>I am TAGME Certified </a:t>
            </a:r>
            <a:endParaRPr lang="en-US">
              <a:cs typeface="Calibri"/>
            </a:endParaRPr>
          </a:p>
          <a:p>
            <a:pPr marL="0" indent="0">
              <a:buNone/>
            </a:pPr>
            <a:endParaRPr lang="en-US">
              <a:cs typeface="Calibri"/>
            </a:endParaRPr>
          </a:p>
        </p:txBody>
      </p:sp>
      <p:graphicFrame>
        <p:nvGraphicFramePr>
          <p:cNvPr id="5" name="Table 4">
            <a:extLst>
              <a:ext uri="{FF2B5EF4-FFF2-40B4-BE49-F238E27FC236}">
                <a16:creationId xmlns:a16="http://schemas.microsoft.com/office/drawing/2014/main" id="{000316B6-2AC6-ACB3-B978-6506DC2217C2}"/>
              </a:ext>
            </a:extLst>
          </p:cNvPr>
          <p:cNvGraphicFramePr>
            <a:graphicFrameLocks noGrp="1"/>
          </p:cNvGraphicFramePr>
          <p:nvPr/>
        </p:nvGraphicFramePr>
        <p:xfrm>
          <a:off x="2101850" y="1978596"/>
          <a:ext cx="7988300" cy="2900807"/>
        </p:xfrm>
        <a:graphic>
          <a:graphicData uri="http://schemas.openxmlformats.org/drawingml/2006/table">
            <a:tbl>
              <a:tblPr firstRow="1" bandRow="1">
                <a:tableStyleId>{5C22544A-7EE6-4342-B048-85BDC9FD1C3A}</a:tableStyleId>
              </a:tblPr>
              <a:tblGrid>
                <a:gridCol w="3994150">
                  <a:extLst>
                    <a:ext uri="{9D8B030D-6E8A-4147-A177-3AD203B41FA5}">
                      <a16:colId xmlns:a16="http://schemas.microsoft.com/office/drawing/2014/main" val="2346291825"/>
                    </a:ext>
                  </a:extLst>
                </a:gridCol>
                <a:gridCol w="3994150">
                  <a:extLst>
                    <a:ext uri="{9D8B030D-6E8A-4147-A177-3AD203B41FA5}">
                      <a16:colId xmlns:a16="http://schemas.microsoft.com/office/drawing/2014/main" val="2984668793"/>
                    </a:ext>
                  </a:extLst>
                </a:gridCol>
              </a:tblGrid>
              <a:tr h="1121664">
                <a:tc>
                  <a:txBody>
                    <a:bodyPr/>
                    <a:lstStyle/>
                    <a:p>
                      <a:pPr marL="0" algn="l" rtl="0" eaLnBrk="1" fontAlgn="t" latinLnBrk="0" hangingPunct="1">
                        <a:spcBef>
                          <a:spcPts val="0"/>
                        </a:spcBef>
                        <a:spcAft>
                          <a:spcPts val="0"/>
                        </a:spcAft>
                      </a:pPr>
                      <a:r>
                        <a:rPr lang="en-US" sz="1800" kern="1200">
                          <a:effectLst/>
                        </a:rPr>
                        <a:t>Yes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3.33%</a:t>
                      </a:r>
                      <a:endParaRPr lang="en-US">
                        <a:effectLst/>
                      </a:endParaRPr>
                    </a:p>
                    <a:p>
                      <a:pPr marL="0" algn="r" rtl="0" eaLnBrk="1" fontAlgn="t" latinLnBrk="0" hangingPunct="1">
                        <a:spcBef>
                          <a:spcPts val="0"/>
                        </a:spcBef>
                        <a:spcAft>
                          <a:spcPts val="0"/>
                        </a:spcAft>
                      </a:pPr>
                      <a:r>
                        <a:rPr lang="en-US" sz="1800" kern="1200">
                          <a:effectLst/>
                        </a:rPr>
                        <a:t>1</a:t>
                      </a:r>
                      <a:endParaRPr lang="en-US">
                        <a:effectLst/>
                      </a:endParaRPr>
                    </a:p>
                  </a:txBody>
                  <a:tcPr marL="0" marR="0" marT="0" marB="0" anchor="ctr"/>
                </a:tc>
                <a:extLst>
                  <a:ext uri="{0D108BD9-81ED-4DB2-BD59-A6C34878D82A}">
                    <a16:rowId xmlns:a16="http://schemas.microsoft.com/office/drawing/2014/main" val="558221542"/>
                  </a:ext>
                </a:extLst>
              </a:tr>
              <a:tr h="1121664">
                <a:tc>
                  <a:txBody>
                    <a:bodyPr/>
                    <a:lstStyle/>
                    <a:p>
                      <a:pPr marL="0" algn="l" rtl="0" eaLnBrk="1" fontAlgn="t" latinLnBrk="0" hangingPunct="1">
                        <a:spcBef>
                          <a:spcPts val="0"/>
                        </a:spcBef>
                        <a:spcAft>
                          <a:spcPts val="0"/>
                        </a:spcAft>
                      </a:pPr>
                      <a:r>
                        <a:rPr lang="en-US" sz="1800" kern="1200">
                          <a:effectLst/>
                        </a:rPr>
                        <a:t>No</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96.67%</a:t>
                      </a:r>
                      <a:endParaRPr lang="en-US">
                        <a:effectLst/>
                      </a:endParaRPr>
                    </a:p>
                    <a:p>
                      <a:pPr marL="0" algn="r" rtl="0" eaLnBrk="1" fontAlgn="t" latinLnBrk="0" hangingPunct="1">
                        <a:spcBef>
                          <a:spcPts val="0"/>
                        </a:spcBef>
                        <a:spcAft>
                          <a:spcPts val="0"/>
                        </a:spcAft>
                      </a:pPr>
                      <a:r>
                        <a:rPr lang="en-US" sz="1800" kern="1200">
                          <a:effectLst/>
                        </a:rPr>
                        <a:t>29</a:t>
                      </a:r>
                      <a:endParaRPr lang="en-US">
                        <a:effectLst/>
                      </a:endParaRPr>
                    </a:p>
                  </a:txBody>
                  <a:tcPr marL="0" marR="0" marT="0" marB="0" anchor="ctr"/>
                </a:tc>
                <a:extLst>
                  <a:ext uri="{0D108BD9-81ED-4DB2-BD59-A6C34878D82A}">
                    <a16:rowId xmlns:a16="http://schemas.microsoft.com/office/drawing/2014/main" val="733332277"/>
                  </a:ext>
                </a:extLst>
              </a:tr>
              <a:tr h="657479">
                <a:tc>
                  <a:txBody>
                    <a:bodyPr/>
                    <a:lstStyle/>
                    <a:p>
                      <a:pPr marL="0" algn="l" rtl="0" eaLnBrk="1" fontAlgn="t" latinLnBrk="0" hangingPunct="1">
                        <a:spcBef>
                          <a:spcPts val="0"/>
                        </a:spcBef>
                        <a:spcAft>
                          <a:spcPts val="0"/>
                        </a:spcAft>
                      </a:pPr>
                      <a:r>
                        <a:rPr lang="en-US" sz="1800" kern="1200">
                          <a:effectLst/>
                        </a:rPr>
                        <a:t>TOTAL</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30</a:t>
                      </a:r>
                      <a:endParaRPr lang="en-US">
                        <a:effectLst/>
                      </a:endParaRPr>
                    </a:p>
                  </a:txBody>
                  <a:tcPr marL="0" marR="0" marT="0" marB="0" anchor="ctr"/>
                </a:tc>
                <a:extLst>
                  <a:ext uri="{0D108BD9-81ED-4DB2-BD59-A6C34878D82A}">
                    <a16:rowId xmlns:a16="http://schemas.microsoft.com/office/drawing/2014/main" val="358280693"/>
                  </a:ext>
                </a:extLst>
              </a:tr>
            </a:tbl>
          </a:graphicData>
        </a:graphic>
      </p:graphicFrame>
    </p:spTree>
    <p:extLst>
      <p:ext uri="{BB962C8B-B14F-4D97-AF65-F5344CB8AC3E}">
        <p14:creationId xmlns:p14="http://schemas.microsoft.com/office/powerpoint/2010/main" val="5572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a:bodyPr>
          <a:lstStyle/>
          <a:p>
            <a:pPr algn="ctr">
              <a:buNone/>
            </a:pPr>
            <a:r>
              <a:rPr lang="en-US" sz="2400">
                <a:ea typeface="+mn-lt"/>
                <a:cs typeface="+mn-lt"/>
              </a:rPr>
              <a:t>If the answer to #2 is "Yes", please let us know how certification has been beneficial to you and your career.</a:t>
            </a:r>
            <a:endParaRPr lang="en-US" sz="2400">
              <a:cs typeface="Calibri"/>
            </a:endParaRPr>
          </a:p>
          <a:p>
            <a:pPr>
              <a:spcBef>
                <a:spcPts val="20"/>
              </a:spcBef>
              <a:buNone/>
            </a:pPr>
            <a:endParaRPr lang="en-US" sz="2400">
              <a:cs typeface="Calibri"/>
            </a:endParaRPr>
          </a:p>
          <a:p>
            <a:pPr>
              <a:spcBef>
                <a:spcPts val="20"/>
              </a:spcBef>
              <a:buNone/>
            </a:pPr>
            <a:endParaRPr lang="en-US" sz="2400">
              <a:cs typeface="Calibri"/>
            </a:endParaRPr>
          </a:p>
          <a:p>
            <a:pPr>
              <a:spcBef>
                <a:spcPts val="20"/>
              </a:spcBef>
              <a:buNone/>
            </a:pPr>
            <a:endParaRPr lang="en-US" sz="2400">
              <a:cs typeface="Calibri"/>
            </a:endParaRPr>
          </a:p>
          <a:p>
            <a:pPr>
              <a:spcBef>
                <a:spcPts val="20"/>
              </a:spcBef>
              <a:buNone/>
            </a:pPr>
            <a:r>
              <a:rPr lang="en-US" sz="2400">
                <a:cs typeface="Calibri"/>
              </a:rPr>
              <a:t>I was TAGME certified, but I let the certification lapse in Dec 2021. It was not really beneficial in any way, except validating my knowledge. </a:t>
            </a:r>
          </a:p>
          <a:p>
            <a:pPr>
              <a:spcBef>
                <a:spcPts val="20"/>
              </a:spcBef>
              <a:buNone/>
            </a:pPr>
            <a:endParaRPr lang="en-US" sz="2400">
              <a:cs typeface="Calibri"/>
            </a:endParaRPr>
          </a:p>
          <a:p>
            <a:pPr>
              <a:spcBef>
                <a:spcPts val="20"/>
              </a:spcBef>
              <a:buNone/>
            </a:pPr>
            <a:r>
              <a:rPr lang="en-US" sz="2400">
                <a:cs typeface="Calibri"/>
              </a:rPr>
              <a:t>Other than self-satisfaction, it has not benefitted me with regards to a higher salary, a promotion or a change in title.</a:t>
            </a:r>
          </a:p>
          <a:p>
            <a:pPr>
              <a:buNone/>
            </a:pPr>
            <a:endParaRPr lang="en-US">
              <a:cs typeface="Calibri"/>
            </a:endParaRPr>
          </a:p>
          <a:p>
            <a:pPr>
              <a:buNone/>
            </a:pP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70782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fontScale="55000" lnSpcReduction="20000"/>
          </a:bodyPr>
          <a:lstStyle/>
          <a:p>
            <a:pPr algn="ctr">
              <a:buNone/>
            </a:pPr>
            <a:r>
              <a:rPr lang="en-US" sz="2400">
                <a:ea typeface="+mn-lt"/>
                <a:cs typeface="+mn-lt"/>
              </a:rPr>
              <a:t>If the answer to #2 is “No", please let us know why you have chosen to not certify.</a:t>
            </a:r>
            <a:endParaRPr lang="en-US">
              <a:ea typeface="+mn-lt"/>
              <a:cs typeface="+mn-lt"/>
            </a:endParaRPr>
          </a:p>
          <a:p>
            <a:pPr algn="ctr">
              <a:buNone/>
            </a:pPr>
            <a:endParaRPr lang="en-US" sz="2400">
              <a:cs typeface="Calibri"/>
            </a:endParaRPr>
          </a:p>
          <a:p>
            <a:r>
              <a:rPr lang="en-US">
                <a:cs typeface="Calibri"/>
              </a:rPr>
              <a:t>This certification has never been offered directly but I am very interested in becoming certified.</a:t>
            </a:r>
          </a:p>
          <a:p>
            <a:r>
              <a:rPr lang="en-US">
                <a:cs typeface="Calibri"/>
              </a:rPr>
              <a:t>I wasn't aware that this certification existed.</a:t>
            </a:r>
          </a:p>
          <a:p>
            <a:r>
              <a:rPr lang="en-US">
                <a:cs typeface="Calibri"/>
              </a:rPr>
              <a:t>The cost/effort involved is too high for no tangible benefit (i.e. pay raise, etc.).</a:t>
            </a:r>
          </a:p>
          <a:p>
            <a:r>
              <a:rPr lang="en-US">
                <a:cs typeface="Calibri"/>
              </a:rPr>
              <a:t>Will retire in the near future.</a:t>
            </a:r>
          </a:p>
          <a:p>
            <a:r>
              <a:rPr lang="en-US">
                <a:cs typeface="Calibri"/>
              </a:rPr>
              <a:t>Not sure if it would be beneficial.</a:t>
            </a:r>
          </a:p>
          <a:p>
            <a:r>
              <a:rPr lang="en-US">
                <a:cs typeface="Calibri"/>
              </a:rPr>
              <a:t>I wasn't aware of this type of certification until recently. It might be something I want to pursue.</a:t>
            </a:r>
          </a:p>
          <a:p>
            <a:r>
              <a:rPr lang="en-US">
                <a:cs typeface="Calibri"/>
              </a:rPr>
              <a:t>It will offer no benefit in my current role, will not give me an increase in salary.</a:t>
            </a:r>
          </a:p>
          <a:p>
            <a:r>
              <a:rPr lang="en-US">
                <a:cs typeface="Calibri"/>
              </a:rPr>
              <a:t>I don't know what this is.     </a:t>
            </a:r>
          </a:p>
          <a:p>
            <a:r>
              <a:rPr lang="en-US">
                <a:cs typeface="Calibri"/>
              </a:rPr>
              <a:t>I was TAGME certified (expired 12/2021), but chose not to re-certify. Certification is good for 5 years.</a:t>
            </a:r>
          </a:p>
          <a:p>
            <a:r>
              <a:rPr lang="en-US">
                <a:cs typeface="Calibri"/>
              </a:rPr>
              <a:t>Don't know much about it.</a:t>
            </a:r>
          </a:p>
          <a:p>
            <a:r>
              <a:rPr lang="en-US">
                <a:cs typeface="Calibri"/>
              </a:rPr>
              <a:t>I've never been certified and don't know what the process entails.</a:t>
            </a:r>
          </a:p>
          <a:p>
            <a:r>
              <a:rPr lang="en-US">
                <a:cs typeface="Calibri"/>
              </a:rPr>
              <a:t>Financial and no guarantee to promotion.</a:t>
            </a:r>
          </a:p>
          <a:p>
            <a:r>
              <a:rPr lang="en-US">
                <a:cs typeface="Calibri"/>
              </a:rPr>
              <a:t>Haven't given it much thought or heard much about it. </a:t>
            </a:r>
          </a:p>
          <a:p>
            <a:r>
              <a:rPr lang="en-US">
                <a:cs typeface="Calibri"/>
              </a:rPr>
              <a:t>Not able to attend meetings which were required.</a:t>
            </a:r>
          </a:p>
          <a:p>
            <a:endParaRPr lang="en-US">
              <a:cs typeface="Calibri"/>
            </a:endParaRPr>
          </a:p>
          <a:p>
            <a:endParaRPr lang="en-US">
              <a:cs typeface="Calibri"/>
            </a:endParaRPr>
          </a:p>
          <a:p>
            <a:pPr marL="0" indent="0">
              <a:buNone/>
            </a:pPr>
            <a:endParaRPr lang="en-US">
              <a:cs typeface="Calibri"/>
            </a:endParaRPr>
          </a:p>
          <a:p>
            <a:pPr marL="0" indent="0">
              <a:buNone/>
            </a:pPr>
            <a:endParaRPr lang="en-US" sz="2400">
              <a:cs typeface="Calibri"/>
            </a:endParaRPr>
          </a:p>
        </p:txBody>
      </p:sp>
    </p:spTree>
    <p:extLst>
      <p:ext uri="{BB962C8B-B14F-4D97-AF65-F5344CB8AC3E}">
        <p14:creationId xmlns:p14="http://schemas.microsoft.com/office/powerpoint/2010/main" val="46274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fontScale="77500" lnSpcReduction="20000"/>
          </a:bodyPr>
          <a:lstStyle/>
          <a:p>
            <a:pPr algn="ctr">
              <a:buNone/>
            </a:pPr>
            <a:r>
              <a:rPr lang="en-US" sz="2400">
                <a:ea typeface="+mn-lt"/>
                <a:cs typeface="+mn-lt"/>
              </a:rPr>
              <a:t>If the answer to #2 is “No", please let us know why you have chosen to not certify.</a:t>
            </a:r>
            <a:endParaRPr lang="en-US">
              <a:ea typeface="+mn-lt"/>
              <a:cs typeface="+mn-lt"/>
            </a:endParaRPr>
          </a:p>
          <a:p>
            <a:r>
              <a:rPr lang="en-US" sz="2400" b="1" i="1" u="sng">
                <a:ea typeface="+mn-lt"/>
                <a:cs typeface="+mn-lt"/>
              </a:rPr>
              <a:t>Undervalued certification at institution.</a:t>
            </a:r>
          </a:p>
          <a:p>
            <a:r>
              <a:rPr lang="en-US" sz="2400">
                <a:ea typeface="+mn-lt"/>
                <a:cs typeface="+mn-lt"/>
              </a:rPr>
              <a:t>I have no idea what TAGME is - but I'll look it up!</a:t>
            </a:r>
            <a:endParaRPr lang="en-US">
              <a:cs typeface="Calibri"/>
            </a:endParaRPr>
          </a:p>
          <a:p>
            <a:r>
              <a:rPr lang="en-US" sz="2400">
                <a:ea typeface="+mn-lt"/>
                <a:cs typeface="+mn-lt"/>
              </a:rPr>
              <a:t>Do not think it will help me in my job or salary. Cost and maintenance.</a:t>
            </a:r>
          </a:p>
          <a:p>
            <a:r>
              <a:rPr lang="en-US" sz="2400">
                <a:ea typeface="+mn-lt"/>
                <a:cs typeface="+mn-lt"/>
              </a:rPr>
              <a:t>I heard TAGME certification should be obtained after two years and I haven't met that threshold yet.</a:t>
            </a:r>
          </a:p>
          <a:p>
            <a:r>
              <a:rPr lang="en-US" sz="2400">
                <a:ea typeface="+mn-lt"/>
                <a:cs typeface="+mn-lt"/>
              </a:rPr>
              <a:t>I am not sure that I have seen it offered and if so, I have missed it!</a:t>
            </a:r>
            <a:endParaRPr lang="en-US">
              <a:cs typeface="Calibri"/>
            </a:endParaRPr>
          </a:p>
          <a:p>
            <a:r>
              <a:rPr lang="en-US" sz="2400">
                <a:ea typeface="+mn-lt"/>
                <a:cs typeface="+mn-lt"/>
              </a:rPr>
              <a:t>I wasn't aware there was a certification. Please send me more information.</a:t>
            </a:r>
          </a:p>
          <a:p>
            <a:r>
              <a:rPr lang="en-US" sz="2400">
                <a:ea typeface="+mn-lt"/>
                <a:cs typeface="+mn-lt"/>
              </a:rPr>
              <a:t>Costs, too expensive.</a:t>
            </a:r>
          </a:p>
          <a:p>
            <a:r>
              <a:rPr lang="en-US" sz="2400">
                <a:ea typeface="+mn-lt"/>
                <a:cs typeface="+mn-lt"/>
              </a:rPr>
              <a:t>Never had the opportunity.</a:t>
            </a:r>
          </a:p>
          <a:p>
            <a:r>
              <a:rPr lang="en-US" sz="2400">
                <a:ea typeface="+mn-lt"/>
                <a:cs typeface="+mn-lt"/>
              </a:rPr>
              <a:t>Have not had time to do the necessary requirements.</a:t>
            </a:r>
          </a:p>
          <a:p>
            <a:r>
              <a:rPr lang="en-US" sz="2400">
                <a:ea typeface="+mn-lt"/>
                <a:cs typeface="+mn-lt"/>
              </a:rPr>
              <a:t>Don’t know much about the process.</a:t>
            </a:r>
          </a:p>
          <a:p>
            <a:r>
              <a:rPr lang="en-US" sz="2400">
                <a:ea typeface="+mn-lt"/>
                <a:cs typeface="+mn-lt"/>
              </a:rPr>
              <a:t>I just don’t feel that I would make any more money.</a:t>
            </a:r>
          </a:p>
          <a:p>
            <a:r>
              <a:rPr lang="en-US" sz="2400">
                <a:ea typeface="+mn-lt"/>
                <a:cs typeface="+mn-lt"/>
              </a:rPr>
              <a:t>No compensation.   </a:t>
            </a:r>
            <a:endParaRPr lang="en-US">
              <a:cs typeface="Calibri"/>
            </a:endParaRPr>
          </a:p>
          <a:p>
            <a:r>
              <a:rPr lang="en-US" sz="2400">
                <a:ea typeface="+mn-lt"/>
                <a:cs typeface="+mn-lt"/>
              </a:rPr>
              <a:t>Haven’t had the chance to but am interested.</a:t>
            </a:r>
          </a:p>
          <a:p>
            <a:r>
              <a:rPr lang="en-US" sz="2400">
                <a:ea typeface="+mn-lt"/>
                <a:cs typeface="+mn-lt"/>
              </a:rPr>
              <a:t>Didn't think I had enough CME.</a:t>
            </a:r>
            <a:endParaRPr lang="en-US">
              <a:cs typeface="Calibri"/>
            </a:endParaRPr>
          </a:p>
          <a:p>
            <a:pPr algn="ctr">
              <a:buNone/>
            </a:pPr>
            <a:endParaRPr lang="en-US" sz="2400">
              <a:cs typeface="Calibri"/>
            </a:endParaRPr>
          </a:p>
          <a:p>
            <a:pPr marL="0" indent="0">
              <a:buNone/>
            </a:pPr>
            <a:endParaRPr lang="en-US">
              <a:cs typeface="Calibri"/>
            </a:endParaRPr>
          </a:p>
          <a:p>
            <a:pPr marL="0" indent="0">
              <a:buNone/>
            </a:pPr>
            <a:endParaRPr lang="en-US" sz="2400">
              <a:cs typeface="Calibri"/>
            </a:endParaRPr>
          </a:p>
        </p:txBody>
      </p:sp>
    </p:spTree>
    <p:extLst>
      <p:ext uri="{BB962C8B-B14F-4D97-AF65-F5344CB8AC3E}">
        <p14:creationId xmlns:p14="http://schemas.microsoft.com/office/powerpoint/2010/main" val="475297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a:bodyPr>
          <a:lstStyle/>
          <a:p>
            <a:pPr algn="ctr">
              <a:buNone/>
            </a:pPr>
            <a:r>
              <a:rPr lang="en-US" sz="2400">
                <a:ea typeface="+mn-lt"/>
                <a:cs typeface="+mn-lt"/>
              </a:rPr>
              <a:t>I may be interested in TAGME initial or recertification in the future. </a:t>
            </a:r>
            <a:endParaRPr lang="en-US"/>
          </a:p>
          <a:p>
            <a:pPr marL="0" indent="0">
              <a:buNone/>
            </a:pPr>
            <a:endParaRPr lang="en-US">
              <a:cs typeface="Calibri"/>
            </a:endParaRPr>
          </a:p>
          <a:p>
            <a:pPr marL="0" indent="0">
              <a:buNone/>
            </a:pPr>
            <a:endParaRPr lang="en-US" sz="2400">
              <a:cs typeface="Calibri"/>
            </a:endParaRPr>
          </a:p>
        </p:txBody>
      </p:sp>
      <p:graphicFrame>
        <p:nvGraphicFramePr>
          <p:cNvPr id="5" name="Table 4">
            <a:extLst>
              <a:ext uri="{FF2B5EF4-FFF2-40B4-BE49-F238E27FC236}">
                <a16:creationId xmlns:a16="http://schemas.microsoft.com/office/drawing/2014/main" id="{F37F95BC-306C-1BB6-2079-A88914EF0F93}"/>
              </a:ext>
            </a:extLst>
          </p:cNvPr>
          <p:cNvGraphicFramePr>
            <a:graphicFrameLocks noGrp="1"/>
          </p:cNvGraphicFramePr>
          <p:nvPr/>
        </p:nvGraphicFramePr>
        <p:xfrm>
          <a:off x="1371600" y="1920240"/>
          <a:ext cx="9448800" cy="3017520"/>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3815393383"/>
                    </a:ext>
                  </a:extLst>
                </a:gridCol>
                <a:gridCol w="4724400">
                  <a:extLst>
                    <a:ext uri="{9D8B030D-6E8A-4147-A177-3AD203B41FA5}">
                      <a16:colId xmlns:a16="http://schemas.microsoft.com/office/drawing/2014/main" val="4199276871"/>
                    </a:ext>
                  </a:extLst>
                </a:gridCol>
              </a:tblGrid>
              <a:tr h="0">
                <a:tc>
                  <a:txBody>
                    <a:bodyPr/>
                    <a:lstStyle/>
                    <a:p>
                      <a:pPr marL="0" algn="l" rtl="0" eaLnBrk="1" fontAlgn="t" latinLnBrk="0" hangingPunct="1">
                        <a:spcBef>
                          <a:spcPts val="0"/>
                        </a:spcBef>
                        <a:spcAft>
                          <a:spcPts val="0"/>
                        </a:spcAft>
                      </a:pPr>
                      <a:r>
                        <a:rPr lang="en-US" sz="1800" kern="1200">
                          <a:effectLst/>
                        </a:rPr>
                        <a:t>Definitely Yes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20.00%</a:t>
                      </a:r>
                      <a:endParaRPr lang="en-US">
                        <a:effectLst/>
                      </a:endParaRPr>
                    </a:p>
                    <a:p>
                      <a:pPr marL="0" algn="r" rtl="0" eaLnBrk="1" fontAlgn="t" latinLnBrk="0" hangingPunct="1">
                        <a:spcBef>
                          <a:spcPts val="0"/>
                        </a:spcBef>
                        <a:spcAft>
                          <a:spcPts val="0"/>
                        </a:spcAft>
                      </a:pPr>
                      <a:r>
                        <a:rPr lang="en-US" sz="1800" kern="1200">
                          <a:effectLst/>
                        </a:rPr>
                        <a:t>6</a:t>
                      </a:r>
                      <a:endParaRPr lang="en-US">
                        <a:effectLst/>
                      </a:endParaRPr>
                    </a:p>
                  </a:txBody>
                  <a:tcPr marL="0" marR="0" marT="0" marB="0" anchor="ctr"/>
                </a:tc>
                <a:extLst>
                  <a:ext uri="{0D108BD9-81ED-4DB2-BD59-A6C34878D82A}">
                    <a16:rowId xmlns:a16="http://schemas.microsoft.com/office/drawing/2014/main" val="3372238929"/>
                  </a:ext>
                </a:extLst>
              </a:tr>
              <a:tr h="0">
                <a:tc>
                  <a:txBody>
                    <a:bodyPr/>
                    <a:lstStyle/>
                    <a:p>
                      <a:pPr marL="0" algn="l" rtl="0" eaLnBrk="1" fontAlgn="t" latinLnBrk="0" hangingPunct="1">
                        <a:spcBef>
                          <a:spcPts val="0"/>
                        </a:spcBef>
                        <a:spcAft>
                          <a:spcPts val="0"/>
                        </a:spcAft>
                      </a:pPr>
                      <a:r>
                        <a:rPr lang="en-US" sz="1800" kern="1200">
                          <a:effectLst/>
                        </a:rPr>
                        <a:t>Yes</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16.67%</a:t>
                      </a:r>
                      <a:endParaRPr lang="en-US">
                        <a:effectLst/>
                      </a:endParaRPr>
                    </a:p>
                    <a:p>
                      <a:pPr marL="0" algn="r" rtl="0" eaLnBrk="1" fontAlgn="t" latinLnBrk="0" hangingPunct="1">
                        <a:spcBef>
                          <a:spcPts val="0"/>
                        </a:spcBef>
                        <a:spcAft>
                          <a:spcPts val="0"/>
                        </a:spcAft>
                      </a:pPr>
                      <a:r>
                        <a:rPr lang="en-US" sz="1800" kern="1200">
                          <a:effectLst/>
                        </a:rPr>
                        <a:t>5</a:t>
                      </a:r>
                      <a:endParaRPr lang="en-US">
                        <a:effectLst/>
                      </a:endParaRPr>
                    </a:p>
                  </a:txBody>
                  <a:tcPr marL="0" marR="0" marT="0" marB="0" anchor="ctr"/>
                </a:tc>
                <a:extLst>
                  <a:ext uri="{0D108BD9-81ED-4DB2-BD59-A6C34878D82A}">
                    <a16:rowId xmlns:a16="http://schemas.microsoft.com/office/drawing/2014/main" val="3182662102"/>
                  </a:ext>
                </a:extLst>
              </a:tr>
              <a:tr h="0">
                <a:tc>
                  <a:txBody>
                    <a:bodyPr/>
                    <a:lstStyle/>
                    <a:p>
                      <a:pPr marL="0" algn="l" rtl="0" eaLnBrk="1" fontAlgn="t" latinLnBrk="0" hangingPunct="1">
                        <a:spcBef>
                          <a:spcPts val="0"/>
                        </a:spcBef>
                        <a:spcAft>
                          <a:spcPts val="0"/>
                        </a:spcAft>
                      </a:pPr>
                      <a:r>
                        <a:rPr lang="en-US" sz="1800" kern="1200">
                          <a:effectLst/>
                        </a:rPr>
                        <a:t>Maybe</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53.33%</a:t>
                      </a:r>
                      <a:endParaRPr lang="en-US">
                        <a:effectLst/>
                      </a:endParaRPr>
                    </a:p>
                    <a:p>
                      <a:pPr marL="0" algn="r" rtl="0" eaLnBrk="1" fontAlgn="t" latinLnBrk="0" hangingPunct="1">
                        <a:spcBef>
                          <a:spcPts val="0"/>
                        </a:spcBef>
                        <a:spcAft>
                          <a:spcPts val="0"/>
                        </a:spcAft>
                      </a:pPr>
                      <a:r>
                        <a:rPr lang="en-US" sz="1800" kern="1200">
                          <a:effectLst/>
                        </a:rPr>
                        <a:t>16</a:t>
                      </a:r>
                      <a:endParaRPr lang="en-US">
                        <a:effectLst/>
                      </a:endParaRPr>
                    </a:p>
                  </a:txBody>
                  <a:tcPr marL="0" marR="0" marT="0" marB="0" anchor="ctr"/>
                </a:tc>
                <a:extLst>
                  <a:ext uri="{0D108BD9-81ED-4DB2-BD59-A6C34878D82A}">
                    <a16:rowId xmlns:a16="http://schemas.microsoft.com/office/drawing/2014/main" val="404828994"/>
                  </a:ext>
                </a:extLst>
              </a:tr>
              <a:tr h="0">
                <a:tc>
                  <a:txBody>
                    <a:bodyPr/>
                    <a:lstStyle/>
                    <a:p>
                      <a:pPr marL="0" algn="l" rtl="0" eaLnBrk="1" fontAlgn="t" latinLnBrk="0" hangingPunct="1">
                        <a:spcBef>
                          <a:spcPts val="0"/>
                        </a:spcBef>
                        <a:spcAft>
                          <a:spcPts val="0"/>
                        </a:spcAft>
                      </a:pPr>
                      <a:r>
                        <a:rPr lang="en-US" sz="1800" kern="1200">
                          <a:effectLst/>
                        </a:rPr>
                        <a:t>No</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6.67%</a:t>
                      </a:r>
                      <a:endParaRPr lang="en-US">
                        <a:effectLst/>
                      </a:endParaRPr>
                    </a:p>
                    <a:p>
                      <a:pPr marL="0" algn="r" rtl="0" eaLnBrk="1" fontAlgn="t" latinLnBrk="0" hangingPunct="1">
                        <a:spcBef>
                          <a:spcPts val="0"/>
                        </a:spcBef>
                        <a:spcAft>
                          <a:spcPts val="0"/>
                        </a:spcAft>
                      </a:pPr>
                      <a:r>
                        <a:rPr lang="en-US" sz="1800" kern="1200">
                          <a:effectLst/>
                        </a:rPr>
                        <a:t>2</a:t>
                      </a:r>
                      <a:endParaRPr lang="en-US">
                        <a:effectLst/>
                      </a:endParaRPr>
                    </a:p>
                  </a:txBody>
                  <a:tcPr marL="0" marR="0" marT="0" marB="0" anchor="ctr"/>
                </a:tc>
                <a:extLst>
                  <a:ext uri="{0D108BD9-81ED-4DB2-BD59-A6C34878D82A}">
                    <a16:rowId xmlns:a16="http://schemas.microsoft.com/office/drawing/2014/main" val="752881973"/>
                  </a:ext>
                </a:extLst>
              </a:tr>
              <a:tr h="0">
                <a:tc>
                  <a:txBody>
                    <a:bodyPr/>
                    <a:lstStyle/>
                    <a:p>
                      <a:pPr marL="0" algn="l" rtl="0" eaLnBrk="1" fontAlgn="t" latinLnBrk="0" hangingPunct="1">
                        <a:spcBef>
                          <a:spcPts val="0"/>
                        </a:spcBef>
                        <a:spcAft>
                          <a:spcPts val="0"/>
                        </a:spcAft>
                      </a:pPr>
                      <a:r>
                        <a:rPr lang="en-US" sz="1800" kern="1200">
                          <a:effectLst/>
                        </a:rPr>
                        <a:t>Definitely No</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3.33%</a:t>
                      </a:r>
                      <a:endParaRPr lang="en-US">
                        <a:effectLst/>
                      </a:endParaRPr>
                    </a:p>
                    <a:p>
                      <a:pPr marL="0" algn="r" rtl="0" eaLnBrk="1" fontAlgn="t" latinLnBrk="0" hangingPunct="1">
                        <a:spcBef>
                          <a:spcPts val="0"/>
                        </a:spcBef>
                        <a:spcAft>
                          <a:spcPts val="0"/>
                        </a:spcAft>
                      </a:pPr>
                      <a:r>
                        <a:rPr lang="en-US" sz="1800" kern="1200">
                          <a:effectLst/>
                        </a:rPr>
                        <a:t>1</a:t>
                      </a:r>
                      <a:endParaRPr lang="en-US">
                        <a:effectLst/>
                      </a:endParaRPr>
                    </a:p>
                  </a:txBody>
                  <a:tcPr marL="0" marR="0" marT="0" marB="0" anchor="ctr"/>
                </a:tc>
                <a:extLst>
                  <a:ext uri="{0D108BD9-81ED-4DB2-BD59-A6C34878D82A}">
                    <a16:rowId xmlns:a16="http://schemas.microsoft.com/office/drawing/2014/main" val="3390351100"/>
                  </a:ext>
                </a:extLst>
              </a:tr>
              <a:tr h="0">
                <a:tc>
                  <a:txBody>
                    <a:bodyPr/>
                    <a:lstStyle/>
                    <a:p>
                      <a:pPr marL="0" algn="l" rtl="0" eaLnBrk="1" fontAlgn="t" latinLnBrk="0" hangingPunct="1">
                        <a:spcBef>
                          <a:spcPts val="0"/>
                        </a:spcBef>
                        <a:spcAft>
                          <a:spcPts val="0"/>
                        </a:spcAft>
                      </a:pPr>
                      <a:r>
                        <a:rPr lang="en-US" sz="1800" kern="1200">
                          <a:effectLst/>
                        </a:rPr>
                        <a:t>TOTAL</a:t>
                      </a:r>
                      <a:endParaRPr lang="en-US">
                        <a:effectLst/>
                      </a:endParaRPr>
                    </a:p>
                  </a:txBody>
                  <a:tcPr marL="0" marR="0" marT="0" marB="0" anchor="ctr"/>
                </a:tc>
                <a:tc>
                  <a:txBody>
                    <a:bodyPr/>
                    <a:lstStyle/>
                    <a:p>
                      <a:pPr marL="0" algn="r" rtl="0" eaLnBrk="1" fontAlgn="t" latinLnBrk="0" hangingPunct="1">
                        <a:spcBef>
                          <a:spcPts val="0"/>
                        </a:spcBef>
                        <a:spcAft>
                          <a:spcPts val="0"/>
                        </a:spcAft>
                      </a:pPr>
                      <a:r>
                        <a:rPr lang="en-US" sz="1800" kern="1200">
                          <a:effectLst/>
                        </a:rPr>
                        <a:t>30</a:t>
                      </a:r>
                      <a:endParaRPr lang="en-US">
                        <a:effectLst/>
                      </a:endParaRPr>
                    </a:p>
                  </a:txBody>
                  <a:tcPr marL="0" marR="0" marT="0" marB="0" anchor="ctr"/>
                </a:tc>
                <a:extLst>
                  <a:ext uri="{0D108BD9-81ED-4DB2-BD59-A6C34878D82A}">
                    <a16:rowId xmlns:a16="http://schemas.microsoft.com/office/drawing/2014/main" val="2263061257"/>
                  </a:ext>
                </a:extLst>
              </a:tr>
            </a:tbl>
          </a:graphicData>
        </a:graphic>
      </p:graphicFrame>
    </p:spTree>
    <p:extLst>
      <p:ext uri="{BB962C8B-B14F-4D97-AF65-F5344CB8AC3E}">
        <p14:creationId xmlns:p14="http://schemas.microsoft.com/office/powerpoint/2010/main" val="2523661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SURVEY RESULTS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a:bodyPr>
          <a:lstStyle/>
          <a:p>
            <a:pPr algn="ctr">
              <a:buNone/>
            </a:pPr>
            <a:r>
              <a:rPr lang="en-US" sz="2400">
                <a:ea typeface="+mn-lt"/>
                <a:cs typeface="+mn-lt"/>
              </a:rPr>
              <a:t>Comments</a:t>
            </a:r>
            <a:endParaRPr lang="en-US"/>
          </a:p>
          <a:p>
            <a:r>
              <a:rPr lang="en-US">
                <a:cs typeface="Calibri"/>
              </a:rPr>
              <a:t>Absolutely interested!</a:t>
            </a:r>
          </a:p>
          <a:p>
            <a:r>
              <a:rPr lang="en-US">
                <a:cs typeface="Calibri"/>
              </a:rPr>
              <a:t>Fairly new coordinator.</a:t>
            </a:r>
          </a:p>
          <a:p>
            <a:r>
              <a:rPr lang="en-US">
                <a:cs typeface="Calibri"/>
              </a:rPr>
              <a:t>I would be interested in finding out more information.</a:t>
            </a:r>
          </a:p>
          <a:p>
            <a:r>
              <a:rPr lang="en-US">
                <a:cs typeface="Calibri"/>
              </a:rPr>
              <a:t>I would need to know more about this certification; how often must I recertify and the cost.</a:t>
            </a:r>
          </a:p>
          <a:p>
            <a:r>
              <a:rPr lang="en-US">
                <a:cs typeface="Calibri"/>
              </a:rPr>
              <a:t>Best practices for preparing for TAGME certification?</a:t>
            </a:r>
          </a:p>
          <a:p>
            <a:r>
              <a:rPr lang="en-US">
                <a:cs typeface="Calibri"/>
              </a:rPr>
              <a:t>Please send me information about the certification.  Thanks!!</a:t>
            </a:r>
          </a:p>
          <a:p>
            <a:pPr marL="0" indent="0">
              <a:buNone/>
            </a:pPr>
            <a:endParaRPr lang="en-US">
              <a:cs typeface="Calibri"/>
            </a:endParaRPr>
          </a:p>
          <a:p>
            <a:pPr marL="0" indent="0">
              <a:buNone/>
            </a:pPr>
            <a:endParaRPr lang="en-US" sz="2400">
              <a:cs typeface="Calibri"/>
            </a:endParaRPr>
          </a:p>
        </p:txBody>
      </p:sp>
    </p:spTree>
    <p:extLst>
      <p:ext uri="{BB962C8B-B14F-4D97-AF65-F5344CB8AC3E}">
        <p14:creationId xmlns:p14="http://schemas.microsoft.com/office/powerpoint/2010/main" val="25692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FEES</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209431"/>
            <a:ext cx="10972800" cy="4525963"/>
          </a:xfrm>
        </p:spPr>
        <p:txBody>
          <a:bodyPr vert="horz" lIns="91440" tIns="45720" rIns="91440" bIns="45720" rtlCol="0" anchor="t">
            <a:normAutofit/>
          </a:bodyPr>
          <a:lstStyle/>
          <a:p>
            <a:pPr marL="0" indent="0">
              <a:buNone/>
            </a:pPr>
            <a:endParaRPr lang="en-US">
              <a:cs typeface="Calibri"/>
            </a:endParaRPr>
          </a:p>
          <a:p>
            <a:pPr marL="0" indent="0">
              <a:buNone/>
            </a:pPr>
            <a:endParaRPr lang="en-US" sz="2400">
              <a:cs typeface="Calibri"/>
            </a:endParaRPr>
          </a:p>
        </p:txBody>
      </p:sp>
      <p:sp>
        <p:nvSpPr>
          <p:cNvPr id="4" name="TextBox 3">
            <a:extLst>
              <a:ext uri="{FF2B5EF4-FFF2-40B4-BE49-F238E27FC236}">
                <a16:creationId xmlns:a16="http://schemas.microsoft.com/office/drawing/2014/main" id="{EB1F164F-3992-15CA-92BA-1362F2D3C60F}"/>
              </a:ext>
            </a:extLst>
          </p:cNvPr>
          <p:cNvSpPr txBox="1"/>
          <p:nvPr/>
        </p:nvSpPr>
        <p:spPr>
          <a:xfrm>
            <a:off x="1348154" y="4503615"/>
            <a:ext cx="1080476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cs typeface="Calibri"/>
              </a:rPr>
              <a:t>Don't be afraid to ask for reimbursement to cover the cost!!</a:t>
            </a:r>
          </a:p>
        </p:txBody>
      </p:sp>
      <p:graphicFrame>
        <p:nvGraphicFramePr>
          <p:cNvPr id="6" name="Table 5">
            <a:extLst>
              <a:ext uri="{FF2B5EF4-FFF2-40B4-BE49-F238E27FC236}">
                <a16:creationId xmlns:a16="http://schemas.microsoft.com/office/drawing/2014/main" id="{9AC43358-7C63-E42C-16B7-DFEAC2E99C86}"/>
              </a:ext>
            </a:extLst>
          </p:cNvPr>
          <p:cNvGraphicFramePr>
            <a:graphicFrameLocks noGrp="1"/>
          </p:cNvGraphicFramePr>
          <p:nvPr>
            <p:extLst>
              <p:ext uri="{D42A27DB-BD31-4B8C-83A1-F6EECF244321}">
                <p14:modId xmlns:p14="http://schemas.microsoft.com/office/powerpoint/2010/main" val="3059240594"/>
              </p:ext>
            </p:extLst>
          </p:nvPr>
        </p:nvGraphicFramePr>
        <p:xfrm>
          <a:off x="2518508" y="1941991"/>
          <a:ext cx="8337834" cy="2207842"/>
        </p:xfrm>
        <a:graphic>
          <a:graphicData uri="http://schemas.openxmlformats.org/drawingml/2006/table">
            <a:tbl>
              <a:tblPr firstRow="1" bandRow="1">
                <a:tableStyleId>{5C22544A-7EE6-4342-B048-85BDC9FD1C3A}</a:tableStyleId>
              </a:tblPr>
              <a:tblGrid>
                <a:gridCol w="5142679">
                  <a:extLst>
                    <a:ext uri="{9D8B030D-6E8A-4147-A177-3AD203B41FA5}">
                      <a16:colId xmlns:a16="http://schemas.microsoft.com/office/drawing/2014/main" val="2777423569"/>
                    </a:ext>
                  </a:extLst>
                </a:gridCol>
                <a:gridCol w="3195155">
                  <a:extLst>
                    <a:ext uri="{9D8B030D-6E8A-4147-A177-3AD203B41FA5}">
                      <a16:colId xmlns:a16="http://schemas.microsoft.com/office/drawing/2014/main" val="3421880533"/>
                    </a:ext>
                  </a:extLst>
                </a:gridCol>
              </a:tblGrid>
              <a:tr h="544792">
                <a:tc>
                  <a:txBody>
                    <a:bodyPr/>
                    <a:lstStyle/>
                    <a:p>
                      <a:pPr marL="0" algn="l" rtl="0" eaLnBrk="1" latinLnBrk="0" hangingPunct="1">
                        <a:spcBef>
                          <a:spcPts val="0"/>
                        </a:spcBef>
                        <a:spcAft>
                          <a:spcPts val="0"/>
                        </a:spcAft>
                      </a:pPr>
                      <a:r>
                        <a:rPr lang="en-US" sz="1800" kern="1200">
                          <a:effectLst/>
                        </a:rPr>
                        <a:t>Initial</a:t>
                      </a:r>
                      <a:r>
                        <a:rPr lang="en-US" sz="1800" kern="1200" baseline="0">
                          <a:effectLst/>
                        </a:rPr>
                        <a:t> Certification</a:t>
                      </a:r>
                      <a:endParaRPr lang="en-US">
                        <a:effectLst/>
                      </a:endParaRPr>
                    </a:p>
                  </a:txBody>
                  <a:tcPr marL="0" marR="0" marT="0" marB="0" anchor="ctr"/>
                </a:tc>
                <a:tc>
                  <a:txBody>
                    <a:bodyPr/>
                    <a:lstStyle/>
                    <a:p>
                      <a:pPr marL="0" algn="l" rtl="0" eaLnBrk="1" latinLnBrk="0" hangingPunct="1">
                        <a:spcBef>
                          <a:spcPts val="0"/>
                        </a:spcBef>
                        <a:spcAft>
                          <a:spcPts val="0"/>
                        </a:spcAft>
                      </a:pPr>
                      <a:r>
                        <a:rPr lang="en-US" sz="1800" kern="1200">
                          <a:effectLst/>
                        </a:rPr>
                        <a:t>$350</a:t>
                      </a:r>
                      <a:endParaRPr lang="en-US">
                        <a:effectLst/>
                      </a:endParaRPr>
                    </a:p>
                  </a:txBody>
                  <a:tcPr marL="0" marR="0" marT="0" marB="0" anchor="ctr"/>
                </a:tc>
                <a:extLst>
                  <a:ext uri="{0D108BD9-81ED-4DB2-BD59-A6C34878D82A}">
                    <a16:rowId xmlns:a16="http://schemas.microsoft.com/office/drawing/2014/main" val="3912547944"/>
                  </a:ext>
                </a:extLst>
              </a:tr>
              <a:tr h="544792">
                <a:tc>
                  <a:txBody>
                    <a:bodyPr/>
                    <a:lstStyle/>
                    <a:p>
                      <a:pPr marL="0" algn="l" rtl="0" eaLnBrk="1" latinLnBrk="0" hangingPunct="1">
                        <a:spcBef>
                          <a:spcPts val="0"/>
                        </a:spcBef>
                        <a:spcAft>
                          <a:spcPts val="0"/>
                        </a:spcAft>
                      </a:pPr>
                      <a:r>
                        <a:rPr lang="en-US" sz="1800" kern="1200">
                          <a:effectLst/>
                        </a:rPr>
                        <a:t>Maintenance of Certification</a:t>
                      </a:r>
                      <a:endParaRPr lang="en-US">
                        <a:effectLst/>
                      </a:endParaRPr>
                    </a:p>
                  </a:txBody>
                  <a:tcPr marL="0" marR="0" marT="0" marB="0" anchor="ctr"/>
                </a:tc>
                <a:tc>
                  <a:txBody>
                    <a:bodyPr/>
                    <a:lstStyle/>
                    <a:p>
                      <a:pPr marL="0" algn="l" rtl="0" eaLnBrk="1" latinLnBrk="0" hangingPunct="1">
                        <a:spcBef>
                          <a:spcPts val="0"/>
                        </a:spcBef>
                        <a:spcAft>
                          <a:spcPts val="0"/>
                        </a:spcAft>
                      </a:pPr>
                      <a:r>
                        <a:rPr lang="en-US" sz="1800" kern="1200">
                          <a:effectLst/>
                        </a:rPr>
                        <a:t>$350</a:t>
                      </a:r>
                      <a:endParaRPr lang="en-US">
                        <a:effectLst/>
                      </a:endParaRPr>
                    </a:p>
                  </a:txBody>
                  <a:tcPr marL="0" marR="0" marT="0" marB="0" anchor="ctr"/>
                </a:tc>
                <a:extLst>
                  <a:ext uri="{0D108BD9-81ED-4DB2-BD59-A6C34878D82A}">
                    <a16:rowId xmlns:a16="http://schemas.microsoft.com/office/drawing/2014/main" val="2125183033"/>
                  </a:ext>
                </a:extLst>
              </a:tr>
              <a:tr h="544792">
                <a:tc>
                  <a:txBody>
                    <a:bodyPr/>
                    <a:lstStyle/>
                    <a:p>
                      <a:pPr marL="0" algn="l" rtl="0" eaLnBrk="1" latinLnBrk="0" hangingPunct="1">
                        <a:spcBef>
                          <a:spcPts val="0"/>
                        </a:spcBef>
                        <a:spcAft>
                          <a:spcPts val="0"/>
                        </a:spcAft>
                      </a:pPr>
                      <a:r>
                        <a:rPr lang="en-US" sz="1800" kern="1200">
                          <a:effectLst/>
                        </a:rPr>
                        <a:t>Retake</a:t>
                      </a:r>
                      <a:endParaRPr lang="en-US">
                        <a:effectLst/>
                      </a:endParaRPr>
                    </a:p>
                  </a:txBody>
                  <a:tcPr marL="0" marR="0" marT="0" marB="0" anchor="ctr"/>
                </a:tc>
                <a:tc>
                  <a:txBody>
                    <a:bodyPr/>
                    <a:lstStyle/>
                    <a:p>
                      <a:pPr marL="0" algn="l" rtl="0" eaLnBrk="1" latinLnBrk="0" hangingPunct="1">
                        <a:spcBef>
                          <a:spcPts val="0"/>
                        </a:spcBef>
                        <a:spcAft>
                          <a:spcPts val="0"/>
                        </a:spcAft>
                      </a:pPr>
                      <a:r>
                        <a:rPr lang="en-US" sz="1800" kern="1200">
                          <a:effectLst/>
                        </a:rPr>
                        <a:t>$150</a:t>
                      </a:r>
                      <a:endParaRPr lang="en-US">
                        <a:effectLst/>
                      </a:endParaRPr>
                    </a:p>
                  </a:txBody>
                  <a:tcPr marL="0" marR="0" marT="0" marB="0" anchor="ctr"/>
                </a:tc>
                <a:extLst>
                  <a:ext uri="{0D108BD9-81ED-4DB2-BD59-A6C34878D82A}">
                    <a16:rowId xmlns:a16="http://schemas.microsoft.com/office/drawing/2014/main" val="3301971200"/>
                  </a:ext>
                </a:extLst>
              </a:tr>
              <a:tr h="573466">
                <a:tc>
                  <a:txBody>
                    <a:bodyPr/>
                    <a:lstStyle/>
                    <a:p>
                      <a:pPr marL="0" algn="l" rtl="0" eaLnBrk="1" latinLnBrk="0" hangingPunct="1">
                        <a:spcBef>
                          <a:spcPts val="0"/>
                        </a:spcBef>
                        <a:spcAft>
                          <a:spcPts val="0"/>
                        </a:spcAft>
                      </a:pPr>
                      <a:r>
                        <a:rPr lang="en-US" sz="1800" kern="1200">
                          <a:effectLst/>
                        </a:rPr>
                        <a:t>Reschedule a canceled appointment</a:t>
                      </a:r>
                      <a:endParaRPr lang="en-US">
                        <a:effectLst/>
                      </a:endParaRPr>
                    </a:p>
                  </a:txBody>
                  <a:tcPr marL="0" marR="0" marT="0" marB="0" anchor="ctr"/>
                </a:tc>
                <a:tc>
                  <a:txBody>
                    <a:bodyPr/>
                    <a:lstStyle/>
                    <a:p>
                      <a:pPr marL="0" algn="l" rtl="0" eaLnBrk="1" latinLnBrk="0" hangingPunct="1">
                        <a:spcBef>
                          <a:spcPts val="0"/>
                        </a:spcBef>
                        <a:spcAft>
                          <a:spcPts val="0"/>
                        </a:spcAft>
                      </a:pPr>
                      <a:r>
                        <a:rPr lang="en-US" sz="1800" kern="1200">
                          <a:effectLst/>
                        </a:rPr>
                        <a:t>$80</a:t>
                      </a:r>
                      <a:endParaRPr lang="en-US">
                        <a:effectLst/>
                      </a:endParaRPr>
                    </a:p>
                  </a:txBody>
                  <a:tcPr marL="0" marR="0" marT="0" marB="0" anchor="ctr"/>
                </a:tc>
                <a:extLst>
                  <a:ext uri="{0D108BD9-81ED-4DB2-BD59-A6C34878D82A}">
                    <a16:rowId xmlns:a16="http://schemas.microsoft.com/office/drawing/2014/main" val="2821641823"/>
                  </a:ext>
                </a:extLst>
              </a:tr>
            </a:tbl>
          </a:graphicData>
        </a:graphic>
      </p:graphicFrame>
    </p:spTree>
    <p:extLst>
      <p:ext uri="{BB962C8B-B14F-4D97-AF65-F5344CB8AC3E}">
        <p14:creationId xmlns:p14="http://schemas.microsoft.com/office/powerpoint/2010/main" val="197347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The Residences at LSU Health </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p:txBody>
          <a:bodyPr vert="horz" lIns="91440" tIns="45720" rIns="91440" bIns="45720" rtlCol="0" anchor="t">
            <a:normAutofit/>
          </a:bodyPr>
          <a:lstStyle/>
          <a:p>
            <a:r>
              <a:rPr lang="en-US">
                <a:cs typeface="Calibri"/>
                <a:hlinkClick r:id="rId2"/>
              </a:rPr>
              <a:t>https://www.liveattheresidenceslsu.com/</a:t>
            </a:r>
            <a:r>
              <a:rPr lang="en-US">
                <a:cs typeface="Calibri"/>
              </a:rPr>
              <a:t> </a:t>
            </a:r>
          </a:p>
          <a:p>
            <a:r>
              <a:rPr lang="en-US">
                <a:ea typeface="+mn-lt"/>
                <a:cs typeface="+mn-lt"/>
              </a:rPr>
              <a:t>Contact Information: </a:t>
            </a:r>
          </a:p>
          <a:p>
            <a:pPr lvl="1"/>
            <a:r>
              <a:rPr lang="en-US">
                <a:ea typeface="+mn-lt"/>
                <a:cs typeface="+mn-lt"/>
              </a:rPr>
              <a:t> (504) 527-4100 </a:t>
            </a:r>
          </a:p>
          <a:p>
            <a:pPr lvl="1"/>
            <a:r>
              <a:rPr lang="en-US">
                <a:ea typeface="+mn-lt"/>
                <a:cs typeface="+mn-lt"/>
                <a:hlinkClick r:id="rId2"/>
              </a:rPr>
              <a:t>https://www.liveattheresidenceslsu.com/</a:t>
            </a:r>
            <a:r>
              <a:rPr lang="en-US">
                <a:ea typeface="+mn-lt"/>
                <a:cs typeface="+mn-lt"/>
              </a:rPr>
              <a:t> </a:t>
            </a:r>
          </a:p>
          <a:p>
            <a:pPr lvl="1"/>
            <a:r>
              <a:rPr lang="en-US">
                <a:ea typeface="+mn-lt"/>
                <a:cs typeface="+mn-lt"/>
              </a:rPr>
              <a:t> info@LiveAtTheResidencesLSU.com </a:t>
            </a:r>
          </a:p>
          <a:p>
            <a:pPr lvl="1"/>
            <a:r>
              <a:rPr lang="en-US">
                <a:ea typeface="+mn-lt"/>
                <a:cs typeface="+mn-lt"/>
              </a:rPr>
              <a:t>Twitter: @ResidencesAtLSU</a:t>
            </a:r>
            <a:endParaRPr lang="en-US">
              <a:cs typeface="Calibri"/>
            </a:endParaRPr>
          </a:p>
        </p:txBody>
      </p:sp>
    </p:spTree>
    <p:extLst>
      <p:ext uri="{BB962C8B-B14F-4D97-AF65-F5344CB8AC3E}">
        <p14:creationId xmlns:p14="http://schemas.microsoft.com/office/powerpoint/2010/main" val="4023286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CEE3-BB45-4A1D-9484-B0FCBCD57016}"/>
              </a:ext>
            </a:extLst>
          </p:cNvPr>
          <p:cNvSpPr>
            <a:spLocks noGrp="1"/>
          </p:cNvSpPr>
          <p:nvPr>
            <p:ph type="title"/>
          </p:nvPr>
        </p:nvSpPr>
        <p:spPr>
          <a:xfrm>
            <a:off x="649287" y="282575"/>
            <a:ext cx="10972800" cy="1143000"/>
          </a:xfrm>
        </p:spPr>
        <p:txBody>
          <a:bodyPr/>
          <a:lstStyle/>
          <a:p>
            <a:r>
              <a:rPr lang="en-US">
                <a:cs typeface="Calibri"/>
              </a:rPr>
              <a:t>Interviews</a:t>
            </a:r>
            <a:endParaRPr lang="en-US"/>
          </a:p>
        </p:txBody>
      </p:sp>
      <p:sp>
        <p:nvSpPr>
          <p:cNvPr id="3" name="Content Placeholder 2">
            <a:extLst>
              <a:ext uri="{FF2B5EF4-FFF2-40B4-BE49-F238E27FC236}">
                <a16:creationId xmlns:a16="http://schemas.microsoft.com/office/drawing/2014/main" id="{B6BA62EC-89C6-4D0B-8459-002E866E992D}"/>
              </a:ext>
            </a:extLst>
          </p:cNvPr>
          <p:cNvSpPr>
            <a:spLocks noGrp="1"/>
          </p:cNvSpPr>
          <p:nvPr>
            <p:ph idx="1"/>
          </p:nvPr>
        </p:nvSpPr>
        <p:spPr>
          <a:xfrm>
            <a:off x="673100" y="1457326"/>
            <a:ext cx="10972800" cy="4525963"/>
          </a:xfrm>
        </p:spPr>
        <p:txBody>
          <a:bodyPr vert="horz" lIns="91440" tIns="45720" rIns="91440" bIns="45720" rtlCol="0" anchor="t">
            <a:normAutofit/>
          </a:bodyPr>
          <a:lstStyle/>
          <a:p>
            <a:r>
              <a:rPr lang="en-US">
                <a:cs typeface="Calibri"/>
                <a:hlinkClick r:id="rId3"/>
              </a:rPr>
              <a:t>Applicant Information Sheet</a:t>
            </a:r>
            <a:endParaRPr lang="en-US"/>
          </a:p>
          <a:p>
            <a:r>
              <a:rPr lang="en-US">
                <a:cs typeface="Calibri"/>
                <a:hlinkClick r:id="rId4"/>
              </a:rPr>
              <a:t>Interviewee acknowledgement form</a:t>
            </a:r>
          </a:p>
          <a:p>
            <a:r>
              <a:rPr lang="en-US">
                <a:cs typeface="Calibri"/>
                <a:hlinkClick r:id="rId5"/>
              </a:rPr>
              <a:t>House Officer Selection and Recruitment</a:t>
            </a:r>
            <a:endParaRPr lang="en-US">
              <a:cs typeface="Calibri"/>
            </a:endParaRPr>
          </a:p>
          <a:p>
            <a:pPr lvl="1"/>
            <a:r>
              <a:rPr lang="en-US">
                <a:cs typeface="Calibri"/>
              </a:rPr>
              <a:t>Selection </a:t>
            </a:r>
            <a:r>
              <a:rPr lang="en-US" sz="2000">
                <a:cs typeface="Calibri"/>
              </a:rPr>
              <a:t>(ERAS, NRMP, Main Match, San Francisco Match,  AUA, Applicant Requirements)</a:t>
            </a:r>
          </a:p>
          <a:p>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411942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B7F74D1-E391-762B-7607-875E3B6F7406}"/>
              </a:ext>
            </a:extLst>
          </p:cNvPr>
          <p:cNvSpPr>
            <a:spLocks noGrp="1"/>
          </p:cNvSpPr>
          <p:nvPr>
            <p:ph idx="1"/>
          </p:nvPr>
        </p:nvSpPr>
        <p:spPr>
          <a:xfrm>
            <a:off x="609600" y="1746739"/>
            <a:ext cx="10972800" cy="4525963"/>
          </a:xfrm>
        </p:spPr>
        <p:txBody>
          <a:bodyPr vert="horz" lIns="91440" tIns="45720" rIns="91440" bIns="45720" rtlCol="0" anchor="t">
            <a:normAutofit fontScale="62500" lnSpcReduction="20000"/>
          </a:bodyPr>
          <a:lstStyle/>
          <a:p>
            <a:r>
              <a:rPr lang="en-US" b="1" u="sng">
                <a:ea typeface="+mn-lt"/>
                <a:cs typeface="+mn-lt"/>
              </a:rPr>
              <a:t>Extended Medical, Parental, Caregiver Leave</a:t>
            </a:r>
            <a:endParaRPr lang="en-US">
              <a:ea typeface="Calibri"/>
              <a:cs typeface="Calibri"/>
            </a:endParaRPr>
          </a:p>
          <a:p>
            <a:pPr lvl="1"/>
            <a:r>
              <a:rPr lang="en-US">
                <a:ea typeface="+mn-lt"/>
                <a:cs typeface="+mn-lt"/>
              </a:rPr>
              <a:t>Effective July 1</a:t>
            </a:r>
            <a:r>
              <a:rPr lang="en-US" baseline="30000">
                <a:ea typeface="+mn-lt"/>
                <a:cs typeface="+mn-lt"/>
              </a:rPr>
              <a:t>st</a:t>
            </a:r>
            <a:r>
              <a:rPr lang="en-US">
                <a:ea typeface="+mn-lt"/>
                <a:cs typeface="+mn-lt"/>
              </a:rPr>
              <a:t>, 2022</a:t>
            </a:r>
            <a:endParaRPr lang="en-US">
              <a:ea typeface="Calibri"/>
              <a:cs typeface="Calibri"/>
            </a:endParaRPr>
          </a:p>
          <a:p>
            <a:pPr lvl="1"/>
            <a:r>
              <a:rPr lang="en-US">
                <a:ea typeface="+mn-lt"/>
                <a:cs typeface="+mn-lt"/>
              </a:rPr>
              <a:t>Human Resource Management determines eligibility</a:t>
            </a:r>
            <a:endParaRPr lang="en-US">
              <a:ea typeface="Calibri"/>
              <a:cs typeface="Calibri"/>
            </a:endParaRPr>
          </a:p>
          <a:p>
            <a:pPr lvl="2"/>
            <a:r>
              <a:rPr lang="en-US">
                <a:ea typeface="+mn-lt"/>
                <a:cs typeface="+mn-lt"/>
                <a:hlinkClick r:id="rId2"/>
              </a:rPr>
              <a:t>HRMFMLA@lsuhsc.edu</a:t>
            </a:r>
            <a:r>
              <a:rPr lang="en-US">
                <a:ea typeface="+mn-lt"/>
                <a:cs typeface="+mn-lt"/>
              </a:rPr>
              <a:t> should be notified as soon as you are made aware</a:t>
            </a:r>
            <a:endParaRPr lang="en-US">
              <a:ea typeface="Calibri"/>
              <a:cs typeface="Calibri"/>
            </a:endParaRPr>
          </a:p>
          <a:p>
            <a:pPr lvl="2"/>
            <a:r>
              <a:rPr lang="en-US">
                <a:ea typeface="+mn-lt"/>
                <a:cs typeface="+mn-lt"/>
              </a:rPr>
              <a:t>FMLA process will help determine eligibility for ACGME</a:t>
            </a:r>
            <a:endParaRPr lang="en-US">
              <a:ea typeface="Calibri"/>
              <a:cs typeface="Calibri"/>
            </a:endParaRPr>
          </a:p>
          <a:p>
            <a:pPr lvl="1"/>
            <a:r>
              <a:rPr lang="en-US">
                <a:ea typeface="+mn-lt"/>
                <a:cs typeface="+mn-lt"/>
              </a:rPr>
              <a:t>Program Coordinators track the leave</a:t>
            </a:r>
            <a:endParaRPr lang="en-US">
              <a:ea typeface="Calibri"/>
              <a:cs typeface="Calibri"/>
            </a:endParaRPr>
          </a:p>
          <a:p>
            <a:pPr lvl="1"/>
            <a:r>
              <a:rPr lang="en-US">
                <a:ea typeface="+mn-lt"/>
                <a:cs typeface="+mn-lt"/>
              </a:rPr>
              <a:t>ACGME, like FMLA, may run concurrent to the usage of sick + vacation leave</a:t>
            </a:r>
            <a:endParaRPr lang="en-US">
              <a:ea typeface="Calibri"/>
              <a:cs typeface="Calibri"/>
            </a:endParaRPr>
          </a:p>
          <a:p>
            <a:pPr lvl="1"/>
            <a:r>
              <a:rPr lang="en-US">
                <a:ea typeface="+mn-lt"/>
                <a:cs typeface="+mn-lt"/>
              </a:rPr>
              <a:t>Allows for up to an additional six (6) weeks of leave + the possibility of one (1) week personal leave</a:t>
            </a:r>
            <a:endParaRPr lang="en-US">
              <a:ea typeface="Calibri"/>
              <a:cs typeface="Calibri"/>
            </a:endParaRPr>
          </a:p>
          <a:p>
            <a:pPr lvl="1"/>
            <a:r>
              <a:rPr lang="en-US">
                <a:ea typeface="+mn-lt"/>
                <a:cs typeface="+mn-lt"/>
              </a:rPr>
              <a:t>Eligibility is only one(1) time per program</a:t>
            </a:r>
            <a:endParaRPr lang="en-US">
              <a:ea typeface="Calibri"/>
              <a:cs typeface="Calibri"/>
            </a:endParaRPr>
          </a:p>
          <a:p>
            <a:pPr lvl="1"/>
            <a:r>
              <a:rPr lang="en-US">
                <a:ea typeface="+mn-lt"/>
                <a:cs typeface="+mn-lt"/>
              </a:rPr>
              <a:t>ACGME can be taken in a lump sum, segment of time or intermittently</a:t>
            </a:r>
            <a:endParaRPr lang="en-US">
              <a:ea typeface="Calibri"/>
              <a:cs typeface="Calibri"/>
            </a:endParaRPr>
          </a:p>
          <a:p>
            <a:pPr lvl="1"/>
            <a:r>
              <a:rPr lang="en-US">
                <a:ea typeface="+mn-lt"/>
                <a:cs typeface="+mn-lt"/>
              </a:rPr>
              <a:t>ACGME can be designated by Human Resource Management and does not require a House Officer to request</a:t>
            </a:r>
            <a:endParaRPr lang="en-US">
              <a:ea typeface="Calibri"/>
              <a:cs typeface="Calibri"/>
            </a:endParaRPr>
          </a:p>
          <a:p>
            <a:pPr algn="ctr"/>
            <a:r>
              <a:rPr lang="en-US">
                <a:ea typeface="+mn-lt"/>
                <a:cs typeface="+mn-lt"/>
              </a:rPr>
              <a:t>When in doubt, reach out to </a:t>
            </a:r>
            <a:r>
              <a:rPr lang="en-US">
                <a:ea typeface="+mn-lt"/>
                <a:cs typeface="+mn-lt"/>
                <a:hlinkClick r:id="rId2"/>
              </a:rPr>
              <a:t>HRMFMLA@lsuhsc.edu</a:t>
            </a:r>
            <a:r>
              <a:rPr lang="en-US">
                <a:ea typeface="+mn-lt"/>
                <a:cs typeface="+mn-lt"/>
              </a:rPr>
              <a:t> </a:t>
            </a:r>
            <a:endParaRPr lang="en-US"/>
          </a:p>
          <a:p>
            <a:r>
              <a:rPr lang="en-US">
                <a:ea typeface="+mn-lt"/>
                <a:cs typeface="+mn-lt"/>
              </a:rPr>
              <a:t>*Sick leave may be used for a House Officer or immediate family member defined as a spouse, parent, or child of the House Officer*</a:t>
            </a:r>
            <a:endParaRPr lang="en-US"/>
          </a:p>
          <a:p>
            <a:endParaRPr lang="en-US">
              <a:ea typeface="Calibri"/>
              <a:cs typeface="Calibri"/>
            </a:endParaRPr>
          </a:p>
        </p:txBody>
      </p:sp>
      <p:pic>
        <p:nvPicPr>
          <p:cNvPr id="3" name="Picture 3" descr="Shape, rectangle&#10;&#10;Description automatically generated">
            <a:extLst>
              <a:ext uri="{FF2B5EF4-FFF2-40B4-BE49-F238E27FC236}">
                <a16:creationId xmlns:a16="http://schemas.microsoft.com/office/drawing/2014/main" id="{3C7CFC1B-0E88-5AAD-EE82-182A89E0F334}"/>
              </a:ext>
            </a:extLst>
          </p:cNvPr>
          <p:cNvPicPr>
            <a:picLocks noChangeAspect="1"/>
          </p:cNvPicPr>
          <p:nvPr/>
        </p:nvPicPr>
        <p:blipFill>
          <a:blip r:embed="rId3"/>
          <a:stretch>
            <a:fillRect/>
          </a:stretch>
        </p:blipFill>
        <p:spPr>
          <a:xfrm>
            <a:off x="-3907" y="1881"/>
            <a:ext cx="12199814" cy="1598393"/>
          </a:xfrm>
          <a:prstGeom prst="rect">
            <a:avLst/>
          </a:prstGeom>
        </p:spPr>
      </p:pic>
      <p:sp>
        <p:nvSpPr>
          <p:cNvPr id="8" name="TextBox 7">
            <a:extLst>
              <a:ext uri="{FF2B5EF4-FFF2-40B4-BE49-F238E27FC236}">
                <a16:creationId xmlns:a16="http://schemas.microsoft.com/office/drawing/2014/main" id="{FECE844F-E240-B004-68E9-8819FA443502}"/>
              </a:ext>
            </a:extLst>
          </p:cNvPr>
          <p:cNvSpPr txBox="1"/>
          <p:nvPr/>
        </p:nvSpPr>
        <p:spPr>
          <a:xfrm>
            <a:off x="8680939" y="5862"/>
            <a:ext cx="3974123"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Human Resource Management </a:t>
            </a:r>
            <a:endParaRPr lang="en-US" sz="2400">
              <a:cs typeface="Calibri"/>
            </a:endParaRPr>
          </a:p>
          <a:p>
            <a:pPr algn="ctr"/>
            <a:r>
              <a:rPr lang="en-US" sz="2800"/>
              <a:t> </a:t>
            </a:r>
            <a:r>
              <a:rPr lang="en-US" sz="1200">
                <a:hlinkClick r:id="rId2"/>
              </a:rPr>
              <a:t>HRMFMLA@lsuhsc.edu</a:t>
            </a:r>
            <a:r>
              <a:rPr lang="en-US" sz="1200"/>
              <a:t> </a:t>
            </a:r>
            <a:endParaRPr lang="en-US" sz="1200">
              <a:cs typeface="Calibri"/>
            </a:endParaRPr>
          </a:p>
        </p:txBody>
      </p:sp>
    </p:spTree>
    <p:extLst>
      <p:ext uri="{BB962C8B-B14F-4D97-AF65-F5344CB8AC3E}">
        <p14:creationId xmlns:p14="http://schemas.microsoft.com/office/powerpoint/2010/main" val="301374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21F3-D8BA-65DA-6E84-8D24C2FCD0C1}"/>
              </a:ext>
            </a:extLst>
          </p:cNvPr>
          <p:cNvSpPr>
            <a:spLocks noGrp="1"/>
          </p:cNvSpPr>
          <p:nvPr>
            <p:ph type="title"/>
          </p:nvPr>
        </p:nvSpPr>
        <p:spPr/>
        <p:txBody>
          <a:bodyPr/>
          <a:lstStyle/>
          <a:p>
            <a:r>
              <a:rPr lang="en-US">
                <a:ea typeface="Calibri"/>
                <a:cs typeface="Calibri"/>
              </a:rPr>
              <a:t>Interviews – NRMP Policies</a:t>
            </a:r>
            <a:endParaRPr lang="en-US"/>
          </a:p>
        </p:txBody>
      </p:sp>
      <p:sp>
        <p:nvSpPr>
          <p:cNvPr id="3" name="Content Placeholder 2">
            <a:extLst>
              <a:ext uri="{FF2B5EF4-FFF2-40B4-BE49-F238E27FC236}">
                <a16:creationId xmlns:a16="http://schemas.microsoft.com/office/drawing/2014/main" id="{1B895609-E72E-9BC9-A01B-116E1303EFF8}"/>
              </a:ext>
            </a:extLst>
          </p:cNvPr>
          <p:cNvSpPr>
            <a:spLocks noGrp="1"/>
          </p:cNvSpPr>
          <p:nvPr>
            <p:ph idx="1"/>
          </p:nvPr>
        </p:nvSpPr>
        <p:spPr>
          <a:xfrm>
            <a:off x="599831" y="1385278"/>
            <a:ext cx="10972800" cy="4525963"/>
          </a:xfrm>
        </p:spPr>
        <p:txBody>
          <a:bodyPr vert="horz" lIns="91440" tIns="45720" rIns="91440" bIns="45720" rtlCol="0" anchor="t">
            <a:normAutofit fontScale="70000" lnSpcReduction="20000"/>
          </a:bodyPr>
          <a:lstStyle/>
          <a:p>
            <a:r>
              <a:rPr lang="en-US">
                <a:ea typeface="Calibri"/>
                <a:cs typeface="Calibri"/>
              </a:rPr>
              <a:t>Read the Match Participating Agreement</a:t>
            </a:r>
          </a:p>
          <a:p>
            <a:pPr lvl="1"/>
            <a:r>
              <a:rPr lang="en-US">
                <a:ea typeface="Calibri"/>
                <a:cs typeface="Calibri"/>
              </a:rPr>
              <a:t>All parties involved in the applicant interview, selection and Match process MUST BE familiar with the Match Participation Agreement and Match Policies</a:t>
            </a:r>
          </a:p>
          <a:p>
            <a:r>
              <a:rPr lang="en-US">
                <a:ea typeface="Calibri"/>
                <a:cs typeface="Calibri"/>
              </a:rPr>
              <a:t>Review the Rules governing the Matching Process – Important Policies to Review:</a:t>
            </a:r>
          </a:p>
          <a:p>
            <a:pPr lvl="1"/>
            <a:r>
              <a:rPr lang="en-US">
                <a:ea typeface="Calibri"/>
                <a:cs typeface="Calibri"/>
              </a:rPr>
              <a:t>Code of Conduct</a:t>
            </a:r>
          </a:p>
          <a:p>
            <a:pPr lvl="1"/>
            <a:r>
              <a:rPr lang="en-US">
                <a:ea typeface="Calibri"/>
                <a:cs typeface="Calibri"/>
              </a:rPr>
              <a:t>All-In Policy</a:t>
            </a:r>
          </a:p>
          <a:p>
            <a:pPr lvl="1"/>
            <a:r>
              <a:rPr lang="en-US">
                <a:ea typeface="Calibri"/>
                <a:cs typeface="Calibri"/>
              </a:rPr>
              <a:t>Restrictions on Persuasion</a:t>
            </a:r>
          </a:p>
          <a:p>
            <a:pPr lvl="1"/>
            <a:r>
              <a:rPr lang="en-US">
                <a:ea typeface="Calibri"/>
                <a:cs typeface="Calibri"/>
              </a:rPr>
              <a:t>Provide applicants with complete, timely, accurate information (Contract they will sign, pre-employment drug screen &amp; background check, VISA Status: J1 sponsored by ECFMG</a:t>
            </a:r>
          </a:p>
          <a:p>
            <a:r>
              <a:rPr lang="en-US">
                <a:ea typeface="Calibri"/>
                <a:cs typeface="Calibri"/>
              </a:rPr>
              <a:t>Applicant Match History – look up applicants</a:t>
            </a:r>
          </a:p>
          <a:p>
            <a:pPr lvl="1"/>
            <a:r>
              <a:rPr lang="en-US">
                <a:ea typeface="Calibri"/>
                <a:cs typeface="Calibri"/>
              </a:rPr>
              <a:t>Determine whether an applicant is eligible for appointment to LSUHSC programs prior to offering interviews or if they have a NRMP waiver/violation history</a:t>
            </a:r>
          </a:p>
          <a:p>
            <a:r>
              <a:rPr lang="en-US">
                <a:ea typeface="Calibri"/>
                <a:cs typeface="Calibri"/>
              </a:rPr>
              <a:t>Ensure Program Director/Coordinator and public contact information is updated in NRMP and in ERAS: address, email, program website</a:t>
            </a:r>
          </a:p>
        </p:txBody>
      </p:sp>
    </p:spTree>
    <p:extLst>
      <p:ext uri="{BB962C8B-B14F-4D97-AF65-F5344CB8AC3E}">
        <p14:creationId xmlns:p14="http://schemas.microsoft.com/office/powerpoint/2010/main" val="1785562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93D9-AD99-6D3C-7112-532EB666949D}"/>
              </a:ext>
            </a:extLst>
          </p:cNvPr>
          <p:cNvSpPr>
            <a:spLocks noGrp="1"/>
          </p:cNvSpPr>
          <p:nvPr>
            <p:ph type="title"/>
          </p:nvPr>
        </p:nvSpPr>
        <p:spPr/>
        <p:txBody>
          <a:bodyPr/>
          <a:lstStyle/>
          <a:p>
            <a:r>
              <a:rPr lang="en-US">
                <a:ea typeface="Calibri"/>
                <a:cs typeface="Calibri"/>
              </a:rPr>
              <a:t>NRMP</a:t>
            </a:r>
            <a:endParaRPr lang="en-US"/>
          </a:p>
        </p:txBody>
      </p:sp>
      <p:sp>
        <p:nvSpPr>
          <p:cNvPr id="3" name="Content Placeholder 2">
            <a:extLst>
              <a:ext uri="{FF2B5EF4-FFF2-40B4-BE49-F238E27FC236}">
                <a16:creationId xmlns:a16="http://schemas.microsoft.com/office/drawing/2014/main" id="{268A4C2B-4CFC-AB19-EC68-0EB6B735F938}"/>
              </a:ext>
            </a:extLst>
          </p:cNvPr>
          <p:cNvSpPr>
            <a:spLocks noGrp="1"/>
          </p:cNvSpPr>
          <p:nvPr>
            <p:ph idx="1"/>
          </p:nvPr>
        </p:nvSpPr>
        <p:spPr>
          <a:xfrm>
            <a:off x="658446" y="1375509"/>
            <a:ext cx="10972800" cy="4525963"/>
          </a:xfrm>
        </p:spPr>
        <p:txBody>
          <a:bodyPr vert="horz" lIns="91440" tIns="45720" rIns="91440" bIns="45720" rtlCol="0" anchor="t">
            <a:normAutofit fontScale="77500" lnSpcReduction="20000"/>
          </a:bodyPr>
          <a:lstStyle/>
          <a:p>
            <a:r>
              <a:rPr lang="en-US" u="sng">
                <a:ea typeface="Calibri"/>
                <a:cs typeface="Calibri"/>
              </a:rPr>
              <a:t>Upcoming NRMP Webinar</a:t>
            </a:r>
            <a:r>
              <a:rPr lang="en-US">
                <a:ea typeface="Calibri"/>
                <a:cs typeface="Calibri"/>
              </a:rPr>
              <a:t>: </a:t>
            </a:r>
            <a:r>
              <a:rPr lang="en-US" b="1">
                <a:ea typeface="Calibri"/>
                <a:cs typeface="Calibri"/>
              </a:rPr>
              <a:t> Introduction to the 2023 Main Residency Match</a:t>
            </a:r>
          </a:p>
          <a:p>
            <a:pPr marL="457200" lvl="1" indent="0">
              <a:buNone/>
            </a:pPr>
            <a:r>
              <a:rPr lang="en-US">
                <a:ea typeface="Calibri"/>
                <a:cs typeface="Calibri"/>
              </a:rPr>
              <a:t>            </a:t>
            </a:r>
            <a:r>
              <a:rPr lang="en-US" b="1">
                <a:ea typeface="Calibri"/>
                <a:cs typeface="Calibri"/>
              </a:rPr>
              <a:t>Date: </a:t>
            </a:r>
            <a:r>
              <a:rPr lang="en-US">
                <a:ea typeface="Calibri"/>
                <a:cs typeface="Calibri"/>
              </a:rPr>
              <a:t>  Tuesday, September 13, 2022</a:t>
            </a:r>
            <a:endParaRPr lang="en-US">
              <a:ea typeface="+mn-lt"/>
              <a:cs typeface="+mn-lt"/>
            </a:endParaRPr>
          </a:p>
          <a:p>
            <a:pPr marL="457200" lvl="1" indent="0">
              <a:buNone/>
            </a:pPr>
            <a:r>
              <a:rPr lang="en-US">
                <a:ea typeface="Calibri"/>
                <a:cs typeface="Calibri"/>
              </a:rPr>
              <a:t>           </a:t>
            </a:r>
            <a:r>
              <a:rPr lang="en-US" b="1">
                <a:ea typeface="Calibri"/>
                <a:cs typeface="Calibri"/>
              </a:rPr>
              <a:t>Time: </a:t>
            </a:r>
            <a:r>
              <a:rPr lang="en-US">
                <a:ea typeface="Calibri"/>
                <a:cs typeface="Calibri"/>
              </a:rPr>
              <a:t>   12:00 – 1:00 pm Central TimeRegistration Link: </a:t>
            </a:r>
            <a:r>
              <a:rPr lang="en-US">
                <a:ea typeface="+mn-lt"/>
                <a:cs typeface="+mn-lt"/>
                <a:hlinkClick r:id="rId2"/>
              </a:rPr>
              <a:t>https://us02web.zoom.us/webinar/register/WN_oGcQX4LDTyCg9XBVPbwF2A</a:t>
            </a:r>
            <a:r>
              <a:rPr lang="en-US">
                <a:ea typeface="+mn-lt"/>
                <a:cs typeface="+mn-lt"/>
              </a:rPr>
              <a:t> (Email from NRMP 8/16/2022.</a:t>
            </a:r>
            <a:endParaRPr lang="en-US">
              <a:ea typeface="Calibri"/>
              <a:cs typeface="Calibri"/>
            </a:endParaRPr>
          </a:p>
          <a:p>
            <a:pPr marL="457200" lvl="1" indent="0">
              <a:buNone/>
            </a:pPr>
            <a:endParaRPr lang="en-US">
              <a:ea typeface="Calibri"/>
              <a:cs typeface="Calibri"/>
            </a:endParaRPr>
          </a:p>
          <a:p>
            <a:pPr marL="457200" lvl="1" indent="0">
              <a:buNone/>
            </a:pPr>
            <a:r>
              <a:rPr lang="en-US">
                <a:ea typeface="Calibri"/>
                <a:cs typeface="Calibri"/>
              </a:rPr>
              <a:t>- Space is limited, reserve your spot now.  A recording will be posted at </a:t>
            </a:r>
            <a:r>
              <a:rPr lang="en-US">
                <a:ea typeface="Calibri"/>
                <a:cs typeface="Calibri"/>
                <a:hlinkClick r:id="rId3"/>
              </a:rPr>
              <a:t>www.nrmp.org</a:t>
            </a:r>
            <a:r>
              <a:rPr lang="en-US">
                <a:ea typeface="Calibri"/>
                <a:cs typeface="Calibri"/>
              </a:rPr>
              <a:t> after the webinar.</a:t>
            </a:r>
            <a:endParaRPr lang="en-US">
              <a:ea typeface="+mn-lt"/>
              <a:cs typeface="+mn-lt"/>
            </a:endParaRPr>
          </a:p>
          <a:p>
            <a:pPr marL="457200" lvl="1" indent="0">
              <a:buNone/>
            </a:pPr>
            <a:r>
              <a:rPr lang="en-US">
                <a:ea typeface="Calibri"/>
                <a:cs typeface="Calibri"/>
              </a:rPr>
              <a:t>- Questions about the webinar or assistance with the Match is available from the NRMP Support Staff Monday – Friday from 7:30am – 4:30pm central time, by email </a:t>
            </a:r>
            <a:r>
              <a:rPr lang="en-US">
                <a:ea typeface="Calibri"/>
                <a:cs typeface="Calibri"/>
                <a:hlinkClick r:id="rId4"/>
              </a:rPr>
              <a:t>support@nrmp.org</a:t>
            </a:r>
            <a:r>
              <a:rPr lang="en-US">
                <a:ea typeface="Calibri"/>
                <a:cs typeface="Calibri"/>
              </a:rPr>
              <a:t> or calling 202-653-6767</a:t>
            </a:r>
            <a:endParaRPr lang="en-US">
              <a:ea typeface="+mn-lt"/>
              <a:cs typeface="+mn-lt"/>
            </a:endParaRPr>
          </a:p>
          <a:p>
            <a:pPr marL="457200" lvl="1" indent="0">
              <a:buNone/>
            </a:pPr>
            <a:endParaRPr lang="en-US">
              <a:ea typeface="Calibri"/>
              <a:cs typeface="Calibri"/>
            </a:endParaRPr>
          </a:p>
          <a:p>
            <a:r>
              <a:rPr lang="en-US" b="1">
                <a:ea typeface="Calibri"/>
                <a:cs typeface="Calibri"/>
              </a:rPr>
              <a:t>Main Match Registration opens September 15, 2022</a:t>
            </a:r>
          </a:p>
          <a:p>
            <a:pPr marL="457200" lvl="1" indent="0">
              <a:buNone/>
            </a:pPr>
            <a:r>
              <a:rPr lang="en-US">
                <a:ea typeface="Calibri"/>
                <a:cs typeface="Calibri"/>
              </a:rPr>
              <a:t>         </a:t>
            </a:r>
          </a:p>
        </p:txBody>
      </p:sp>
    </p:spTree>
    <p:extLst>
      <p:ext uri="{BB962C8B-B14F-4D97-AF65-F5344CB8AC3E}">
        <p14:creationId xmlns:p14="http://schemas.microsoft.com/office/powerpoint/2010/main" val="232563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CEE3-BB45-4A1D-9484-B0FCBCD57016}"/>
              </a:ext>
            </a:extLst>
          </p:cNvPr>
          <p:cNvSpPr>
            <a:spLocks noGrp="1"/>
          </p:cNvSpPr>
          <p:nvPr>
            <p:ph type="title"/>
          </p:nvPr>
        </p:nvSpPr>
        <p:spPr/>
        <p:txBody>
          <a:bodyPr/>
          <a:lstStyle/>
          <a:p>
            <a:r>
              <a:rPr lang="en-US">
                <a:cs typeface="Calibri"/>
              </a:rPr>
              <a:t>Recruitment </a:t>
            </a:r>
            <a:endParaRPr lang="en-US"/>
          </a:p>
        </p:txBody>
      </p:sp>
      <p:sp>
        <p:nvSpPr>
          <p:cNvPr id="3" name="Content Placeholder 2">
            <a:extLst>
              <a:ext uri="{FF2B5EF4-FFF2-40B4-BE49-F238E27FC236}">
                <a16:creationId xmlns:a16="http://schemas.microsoft.com/office/drawing/2014/main" id="{B6BA62EC-89C6-4D0B-8459-002E866E992D}"/>
              </a:ext>
            </a:extLst>
          </p:cNvPr>
          <p:cNvSpPr>
            <a:spLocks noGrp="1"/>
          </p:cNvSpPr>
          <p:nvPr>
            <p:ph idx="1"/>
          </p:nvPr>
        </p:nvSpPr>
        <p:spPr/>
        <p:txBody>
          <a:bodyPr vert="horz" lIns="91440" tIns="45720" rIns="91440" bIns="45720" rtlCol="0" anchor="t">
            <a:normAutofit/>
          </a:bodyPr>
          <a:lstStyle/>
          <a:p>
            <a:endParaRPr lang="en-US">
              <a:cs typeface="Calibri"/>
            </a:endParaRPr>
          </a:p>
          <a:p>
            <a:pPr marL="0" indent="0">
              <a:buNone/>
            </a:pPr>
            <a:endParaRPr lang="en-US">
              <a:cs typeface="Calibri"/>
            </a:endParaRPr>
          </a:p>
        </p:txBody>
      </p:sp>
      <p:sp>
        <p:nvSpPr>
          <p:cNvPr id="4" name="TextBox 3">
            <a:extLst>
              <a:ext uri="{FF2B5EF4-FFF2-40B4-BE49-F238E27FC236}">
                <a16:creationId xmlns:a16="http://schemas.microsoft.com/office/drawing/2014/main" id="{671F4B74-4EB7-427C-7935-E3D554EDB9BC}"/>
              </a:ext>
            </a:extLst>
          </p:cNvPr>
          <p:cNvSpPr txBox="1"/>
          <p:nvPr/>
        </p:nvSpPr>
        <p:spPr>
          <a:xfrm>
            <a:off x="809625" y="1603374"/>
            <a:ext cx="10731500"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a:ea typeface="Calibri"/>
                <a:cs typeface="Calibri"/>
              </a:rPr>
              <a:t>Pre-Recruitment (Websites, Social Media, Social Medica Platforms, Pre-Recruitment Checklist, Pre-Recruitment Activities)</a:t>
            </a:r>
          </a:p>
          <a:p>
            <a:pPr marL="342900" indent="-342900">
              <a:buFont typeface="Arial"/>
              <a:buChar char="•"/>
            </a:pPr>
            <a:r>
              <a:rPr lang="en-US" sz="2400">
                <a:ea typeface="Calibri"/>
                <a:cs typeface="Calibri"/>
              </a:rPr>
              <a:t>Recruitment (Rules for Interviews, Recruitment Resources, Interview Scheduling Platforms, Zoom Interviews)  </a:t>
            </a:r>
          </a:p>
          <a:p>
            <a:pPr marL="342900" indent="-342900">
              <a:buFont typeface="Arial"/>
              <a:buChar char="•"/>
            </a:pPr>
            <a:r>
              <a:rPr lang="en-US" sz="2400">
                <a:ea typeface="Calibri"/>
                <a:cs typeface="Calibri"/>
              </a:rPr>
              <a:t>AAMC Best Practices for Conducting Residency Program Interviews:  </a:t>
            </a:r>
            <a:r>
              <a:rPr lang="en-US" sz="2400">
                <a:ea typeface="Calibri"/>
                <a:cs typeface="Calibri"/>
                <a:hlinkClick r:id="rId3"/>
              </a:rPr>
              <a:t>https://www.aamc.org/media/44746/download</a:t>
            </a:r>
            <a:r>
              <a:rPr lang="en-US" sz="2400">
                <a:ea typeface="Calibri"/>
                <a:cs typeface="Calibri"/>
              </a:rPr>
              <a:t> </a:t>
            </a:r>
          </a:p>
          <a:p>
            <a:pPr marL="342900" indent="-342900">
              <a:buFont typeface="Arial"/>
              <a:buChar char="•"/>
            </a:pPr>
            <a:r>
              <a:rPr lang="en-US" sz="2400">
                <a:ea typeface="Calibri"/>
                <a:cs typeface="Calibri"/>
              </a:rPr>
              <a:t>Post Recruitment (Match Deadlines and Post Interview Communication)</a:t>
            </a:r>
          </a:p>
          <a:p>
            <a:pPr marL="342900" indent="-342900">
              <a:buFont typeface="Arial"/>
              <a:buChar char="•"/>
            </a:pPr>
            <a:endParaRPr lang="en-US" sz="2400">
              <a:ea typeface="Calibri"/>
              <a:cs typeface="Calibri"/>
            </a:endParaRPr>
          </a:p>
          <a:p>
            <a:pPr marL="342900" indent="-342900">
              <a:buFont typeface="Arial"/>
              <a:buChar char="•"/>
            </a:pPr>
            <a:r>
              <a:rPr lang="en-US" sz="2400">
                <a:cs typeface="Calibri"/>
              </a:rPr>
              <a:t>Discussion: </a:t>
            </a:r>
          </a:p>
          <a:p>
            <a:pPr marL="742950" lvl="1" indent="-285750">
              <a:buFont typeface="Arial"/>
              <a:buChar char="•"/>
            </a:pPr>
            <a:r>
              <a:rPr lang="en-US" sz="2400">
                <a:cs typeface="Calibri"/>
              </a:rPr>
              <a:t>How does your department recruit? </a:t>
            </a:r>
            <a:endParaRPr lang="en-US" sz="2400">
              <a:ea typeface="Calibri"/>
              <a:cs typeface="Calibri"/>
            </a:endParaRPr>
          </a:p>
          <a:p>
            <a:pPr marL="742950" lvl="1" indent="-285750">
              <a:buFont typeface="Arial"/>
              <a:buChar char="•"/>
            </a:pPr>
            <a:r>
              <a:rPr lang="en-US" sz="2400">
                <a:cs typeface="Calibri"/>
              </a:rPr>
              <a:t>Do you have resources/methods you can share with the group?</a:t>
            </a:r>
          </a:p>
        </p:txBody>
      </p:sp>
    </p:spTree>
    <p:extLst>
      <p:ext uri="{BB962C8B-B14F-4D97-AF65-F5344CB8AC3E}">
        <p14:creationId xmlns:p14="http://schemas.microsoft.com/office/powerpoint/2010/main" val="310850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0C38-1CF0-D876-B233-BFCE45DF496E}"/>
              </a:ext>
            </a:extLst>
          </p:cNvPr>
          <p:cNvSpPr>
            <a:spLocks noGrp="1"/>
          </p:cNvSpPr>
          <p:nvPr>
            <p:ph type="title"/>
          </p:nvPr>
        </p:nvSpPr>
        <p:spPr/>
        <p:txBody>
          <a:bodyPr/>
          <a:lstStyle/>
          <a:p>
            <a:r>
              <a:rPr lang="en-US">
                <a:cs typeface="Calibri"/>
              </a:rPr>
              <a:t>Work Hours</a:t>
            </a:r>
            <a:endParaRPr lang="en-US"/>
          </a:p>
        </p:txBody>
      </p:sp>
      <p:sp>
        <p:nvSpPr>
          <p:cNvPr id="3" name="Content Placeholder 2">
            <a:extLst>
              <a:ext uri="{FF2B5EF4-FFF2-40B4-BE49-F238E27FC236}">
                <a16:creationId xmlns:a16="http://schemas.microsoft.com/office/drawing/2014/main" id="{9C752DE5-13B1-A80C-DECF-9EBA797EA10C}"/>
              </a:ext>
            </a:extLst>
          </p:cNvPr>
          <p:cNvSpPr>
            <a:spLocks noGrp="1"/>
          </p:cNvSpPr>
          <p:nvPr>
            <p:ph idx="1"/>
          </p:nvPr>
        </p:nvSpPr>
        <p:spPr/>
        <p:txBody>
          <a:bodyPr vert="horz" lIns="91440" tIns="45720" rIns="91440" bIns="45720" rtlCol="0" anchor="t">
            <a:normAutofit lnSpcReduction="10000"/>
          </a:bodyPr>
          <a:lstStyle/>
          <a:p>
            <a:r>
              <a:rPr lang="en-US" dirty="0">
                <a:cs typeface="Calibri"/>
              </a:rPr>
              <a:t>We will be monitoring Work Hours more closely this AY. </a:t>
            </a:r>
          </a:p>
          <a:p>
            <a:r>
              <a:rPr lang="en-US" dirty="0">
                <a:cs typeface="Calibri"/>
              </a:rPr>
              <a:t>Make sure your residents are logging hours.</a:t>
            </a:r>
          </a:p>
          <a:p>
            <a:r>
              <a:rPr lang="en-US" dirty="0">
                <a:cs typeface="Calibri"/>
              </a:rPr>
              <a:t>Check violations – have residents correct.</a:t>
            </a:r>
          </a:p>
          <a:p>
            <a:r>
              <a:rPr lang="en-US" dirty="0">
                <a:cs typeface="Calibri"/>
              </a:rPr>
              <a:t>New Ways to Monitor: </a:t>
            </a:r>
            <a:br>
              <a:rPr lang="en-US" dirty="0">
                <a:ea typeface="+mn-lt"/>
                <a:cs typeface="+mn-lt"/>
              </a:rPr>
            </a:br>
            <a:r>
              <a:rPr lang="en-US" sz="2000" dirty="0">
                <a:ea typeface="+mn-lt"/>
                <a:cs typeface="+mn-lt"/>
                <a:hlinkClick r:id="rId2"/>
              </a:rPr>
              <a:t>https://ome-ccalla-serv.master.lsuhsc.edu/ResidentDataStatus/DutyHours.aspx</a:t>
            </a:r>
            <a:br>
              <a:rPr lang="en-US" sz="2000" dirty="0">
                <a:ea typeface="+mn-lt"/>
                <a:cs typeface="+mn-lt"/>
              </a:rPr>
            </a:br>
            <a:r>
              <a:rPr lang="en-US" sz="2000" dirty="0">
                <a:cs typeface="Calibri"/>
              </a:rPr>
              <a:t>(On campus or Citrix/VPN only)</a:t>
            </a:r>
          </a:p>
          <a:p>
            <a:r>
              <a:rPr lang="en-US" dirty="0">
                <a:cs typeface="Calibri"/>
              </a:rPr>
              <a:t>Reports will be sent quarterly to Program Directors &amp; Program Coordinators.</a:t>
            </a:r>
          </a:p>
          <a:p>
            <a:r>
              <a:rPr lang="en-US" dirty="0">
                <a:cs typeface="Calibri"/>
              </a:rPr>
              <a:t>Direct your questions to Chris or Julie.</a:t>
            </a:r>
          </a:p>
        </p:txBody>
      </p:sp>
    </p:spTree>
    <p:extLst>
      <p:ext uri="{BB962C8B-B14F-4D97-AF65-F5344CB8AC3E}">
        <p14:creationId xmlns:p14="http://schemas.microsoft.com/office/powerpoint/2010/main" val="3763315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4BA6-E40E-2851-B917-7F7DD9FC652E}"/>
              </a:ext>
            </a:extLst>
          </p:cNvPr>
          <p:cNvSpPr>
            <a:spLocks noGrp="1"/>
          </p:cNvSpPr>
          <p:nvPr>
            <p:ph type="title"/>
          </p:nvPr>
        </p:nvSpPr>
        <p:spPr/>
        <p:txBody>
          <a:bodyPr/>
          <a:lstStyle/>
          <a:p>
            <a:r>
              <a:rPr lang="en-US">
                <a:cs typeface="Calibri"/>
              </a:rPr>
              <a:t>PLAs via Adobe Sign</a:t>
            </a:r>
            <a:endParaRPr lang="en-US"/>
          </a:p>
        </p:txBody>
      </p:sp>
      <p:sp>
        <p:nvSpPr>
          <p:cNvPr id="3" name="Content Placeholder 2">
            <a:extLst>
              <a:ext uri="{FF2B5EF4-FFF2-40B4-BE49-F238E27FC236}">
                <a16:creationId xmlns:a16="http://schemas.microsoft.com/office/drawing/2014/main" id="{852C455A-B98B-730B-2976-EA5086FA866D}"/>
              </a:ext>
            </a:extLst>
          </p:cNvPr>
          <p:cNvSpPr>
            <a:spLocks noGrp="1"/>
          </p:cNvSpPr>
          <p:nvPr>
            <p:ph sz="half" idx="1"/>
          </p:nvPr>
        </p:nvSpPr>
        <p:spPr/>
        <p:txBody>
          <a:bodyPr vert="horz" lIns="91440" tIns="45720" rIns="91440" bIns="45720" rtlCol="0" anchor="t">
            <a:normAutofit fontScale="85000" lnSpcReduction="20000"/>
          </a:bodyPr>
          <a:lstStyle/>
          <a:p>
            <a:r>
              <a:rPr lang="en-US">
                <a:cs typeface="Calibri"/>
              </a:rPr>
              <a:t>Requires you, the coordinator, to be licensed. Contact Julie if you are not.</a:t>
            </a:r>
          </a:p>
          <a:p>
            <a:r>
              <a:rPr lang="en-US">
                <a:cs typeface="Calibri"/>
              </a:rPr>
              <a:t>Eliminates the need for 3 original copies. </a:t>
            </a:r>
          </a:p>
          <a:p>
            <a:r>
              <a:rPr lang="en-US">
                <a:cs typeface="Calibri"/>
              </a:rPr>
              <a:t>Tracks document for you.</a:t>
            </a:r>
          </a:p>
          <a:p>
            <a:r>
              <a:rPr lang="en-US">
                <a:cs typeface="Calibri"/>
              </a:rPr>
              <a:t>Automatically sends everyone listed a fully executed copy of the PLA, or document, once all signatures have been obtained. </a:t>
            </a:r>
          </a:p>
        </p:txBody>
      </p:sp>
      <p:sp>
        <p:nvSpPr>
          <p:cNvPr id="4" name="Content Placeholder 3">
            <a:extLst>
              <a:ext uri="{FF2B5EF4-FFF2-40B4-BE49-F238E27FC236}">
                <a16:creationId xmlns:a16="http://schemas.microsoft.com/office/drawing/2014/main" id="{DBF2C2E8-4A12-63C9-DEA5-2E8E80C3932B}"/>
              </a:ext>
            </a:extLst>
          </p:cNvPr>
          <p:cNvSpPr>
            <a:spLocks noGrp="1"/>
          </p:cNvSpPr>
          <p:nvPr>
            <p:ph sz="half" idx="2"/>
          </p:nvPr>
        </p:nvSpPr>
        <p:spPr>
          <a:xfrm>
            <a:off x="6197600" y="1600201"/>
            <a:ext cx="5710043" cy="4525963"/>
          </a:xfrm>
        </p:spPr>
        <p:txBody>
          <a:bodyPr vert="horz" lIns="91440" tIns="45720" rIns="91440" bIns="45720" rtlCol="0" anchor="t">
            <a:normAutofit fontScale="85000" lnSpcReduction="20000"/>
          </a:bodyPr>
          <a:lstStyle/>
          <a:p>
            <a:r>
              <a:rPr lang="en-US" b="1" u="sng">
                <a:solidFill>
                  <a:srgbClr val="FF0000"/>
                </a:solidFill>
                <a:cs typeface="Calibri"/>
              </a:rPr>
              <a:t>Always</a:t>
            </a:r>
            <a:r>
              <a:rPr lang="en-US">
                <a:cs typeface="Calibri"/>
              </a:rPr>
              <a:t> check Knowledge Base for the latest updates/email addresses.</a:t>
            </a:r>
          </a:p>
          <a:p>
            <a:r>
              <a:rPr lang="en-US" sz="1600">
                <a:ea typeface="+mn-lt"/>
                <a:cs typeface="+mn-lt"/>
                <a:hlinkClick r:id="rId2"/>
              </a:rPr>
              <a:t>https://lsugme.atlassian.net/wiki/spaces/ACGME/pages/26525780/PLA+Signatories</a:t>
            </a:r>
            <a:endParaRPr lang="en-US" sz="1600">
              <a:ea typeface="+mn-lt"/>
              <a:cs typeface="+mn-lt"/>
            </a:endParaRPr>
          </a:p>
          <a:p>
            <a:r>
              <a:rPr lang="en-US">
                <a:cs typeface="Calibri"/>
              </a:rPr>
              <a:t>ORDER to enter email addresses</a:t>
            </a:r>
          </a:p>
          <a:p>
            <a:pPr lvl="1"/>
            <a:r>
              <a:rPr lang="en-US">
                <a:cs typeface="Calibri"/>
              </a:rPr>
              <a:t>Program Director</a:t>
            </a:r>
          </a:p>
          <a:p>
            <a:pPr lvl="1"/>
            <a:r>
              <a:rPr lang="en-US">
                <a:cs typeface="Calibri"/>
              </a:rPr>
              <a:t>Site Director (</a:t>
            </a:r>
            <a:r>
              <a:rPr lang="en-US" sz="1600">
                <a:cs typeface="Calibri"/>
              </a:rPr>
              <a:t>you are responsible for obtaining email address</a:t>
            </a:r>
            <a:r>
              <a:rPr lang="en-US">
                <a:cs typeface="Calibri"/>
              </a:rPr>
              <a:t>)</a:t>
            </a:r>
          </a:p>
          <a:p>
            <a:pPr lvl="1"/>
            <a:r>
              <a:rPr lang="en-US">
                <a:cs typeface="Calibri"/>
              </a:rPr>
              <a:t>Dr. Hilton</a:t>
            </a:r>
          </a:p>
          <a:p>
            <a:pPr lvl="1"/>
            <a:r>
              <a:rPr lang="en-US">
                <a:cs typeface="Calibri"/>
              </a:rPr>
              <a:t>Approver (if one is listed)</a:t>
            </a:r>
          </a:p>
          <a:p>
            <a:pPr lvl="1"/>
            <a:r>
              <a:rPr lang="en-US">
                <a:cs typeface="Calibri"/>
              </a:rPr>
              <a:t>Clinical site/Hospital signatures</a:t>
            </a:r>
          </a:p>
          <a:p>
            <a:pPr marL="457200" lvl="1" indent="0">
              <a:buNone/>
            </a:pPr>
            <a:endParaRPr lang="en-US">
              <a:ea typeface="+mn-lt"/>
              <a:cs typeface="+mn-lt"/>
            </a:endParaRPr>
          </a:p>
          <a:p>
            <a:pPr marL="457200" lvl="1" indent="0">
              <a:buNone/>
            </a:pPr>
            <a:r>
              <a:rPr lang="en-US">
                <a:ea typeface="+mn-lt"/>
                <a:cs typeface="+mn-lt"/>
              </a:rPr>
              <a:t>**CC Julie – </a:t>
            </a:r>
            <a:r>
              <a:rPr lang="en-US">
                <a:ea typeface="+mn-lt"/>
                <a:cs typeface="+mn-lt"/>
                <a:hlinkClick r:id="rId3"/>
              </a:rPr>
              <a:t>jcain2@lsuhsc.edu</a:t>
            </a:r>
            <a:endParaRPr lang="en-US">
              <a:ea typeface="+mn-lt"/>
              <a:cs typeface="+mn-lt"/>
            </a:endParaRPr>
          </a:p>
          <a:p>
            <a:pPr marL="457200" lvl="1" indent="0">
              <a:buNone/>
            </a:pPr>
            <a:endParaRPr lang="en-US">
              <a:cs typeface="Calibri"/>
            </a:endParaRPr>
          </a:p>
          <a:p>
            <a:pPr marL="457200" lvl="1" indent="0">
              <a:buNone/>
            </a:pPr>
            <a:r>
              <a:rPr lang="en-US">
                <a:cs typeface="Calibri"/>
              </a:rPr>
              <a:t>Contact Julie for any questions!</a:t>
            </a:r>
          </a:p>
        </p:txBody>
      </p:sp>
    </p:spTree>
    <p:extLst>
      <p:ext uri="{BB962C8B-B14F-4D97-AF65-F5344CB8AC3E}">
        <p14:creationId xmlns:p14="http://schemas.microsoft.com/office/powerpoint/2010/main" val="1079981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22A3-C9AB-B482-BD4F-747DBDAE3492}"/>
              </a:ext>
            </a:extLst>
          </p:cNvPr>
          <p:cNvSpPr>
            <a:spLocks noGrp="1"/>
          </p:cNvSpPr>
          <p:nvPr>
            <p:ph type="title"/>
          </p:nvPr>
        </p:nvSpPr>
        <p:spPr/>
        <p:txBody>
          <a:bodyPr/>
          <a:lstStyle/>
          <a:p>
            <a:r>
              <a:rPr lang="en-US">
                <a:cs typeface="Calibri"/>
              </a:rPr>
              <a:t>GCEP AMA Modules</a:t>
            </a:r>
            <a:endParaRPr lang="en-US"/>
          </a:p>
        </p:txBody>
      </p:sp>
      <p:sp>
        <p:nvSpPr>
          <p:cNvPr id="3" name="Content Placeholder 2">
            <a:extLst>
              <a:ext uri="{FF2B5EF4-FFF2-40B4-BE49-F238E27FC236}">
                <a16:creationId xmlns:a16="http://schemas.microsoft.com/office/drawing/2014/main" id="{30A43C4F-7D41-2DCD-452E-95A7A74E23E9}"/>
              </a:ext>
            </a:extLst>
          </p:cNvPr>
          <p:cNvSpPr>
            <a:spLocks noGrp="1"/>
          </p:cNvSpPr>
          <p:nvPr>
            <p:ph idx="1"/>
          </p:nvPr>
        </p:nvSpPr>
        <p:spPr/>
        <p:txBody>
          <a:bodyPr vert="horz" lIns="91440" tIns="45720" rIns="91440" bIns="45720" rtlCol="0" anchor="t">
            <a:normAutofit/>
          </a:bodyPr>
          <a:lstStyle/>
          <a:p>
            <a:r>
              <a:rPr lang="en-US">
                <a:cs typeface="Calibri"/>
              </a:rPr>
              <a:t>Everyone should have access to AMA by now.</a:t>
            </a:r>
          </a:p>
          <a:p>
            <a:r>
              <a:rPr lang="en-US">
                <a:cs typeface="Calibri"/>
              </a:rPr>
              <a:t>Double check your program roster to make sure all residents/fellows are listed correctly. Let Julie know if any corrections need to be made.</a:t>
            </a:r>
          </a:p>
          <a:p>
            <a:r>
              <a:rPr lang="en-US">
                <a:cs typeface="Calibri"/>
              </a:rPr>
              <a:t>You can check progress on your residents/fellows at any time.</a:t>
            </a:r>
          </a:p>
          <a:p>
            <a:r>
              <a:rPr lang="en-US">
                <a:cs typeface="Calibri"/>
              </a:rPr>
              <a:t>Quarterly reports will be sent to your PD as well as to you.</a:t>
            </a:r>
          </a:p>
          <a:p>
            <a:r>
              <a:rPr lang="en-US">
                <a:cs typeface="Calibri"/>
              </a:rPr>
              <a:t>Contact Julie for any questions.</a:t>
            </a:r>
          </a:p>
        </p:txBody>
      </p:sp>
    </p:spTree>
    <p:extLst>
      <p:ext uri="{BB962C8B-B14F-4D97-AF65-F5344CB8AC3E}">
        <p14:creationId xmlns:p14="http://schemas.microsoft.com/office/powerpoint/2010/main" val="3978415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152E-5D44-4FA9-BA71-C4D1C2EF6E49}"/>
              </a:ext>
            </a:extLst>
          </p:cNvPr>
          <p:cNvSpPr>
            <a:spLocks noGrp="1"/>
          </p:cNvSpPr>
          <p:nvPr>
            <p:ph type="title"/>
          </p:nvPr>
        </p:nvSpPr>
        <p:spPr/>
        <p:txBody>
          <a:bodyPr/>
          <a:lstStyle/>
          <a:p>
            <a:r>
              <a:rPr lang="en-US">
                <a:cs typeface="Calibri"/>
              </a:rPr>
              <a:t>2022 National GME Census in GME Track</a:t>
            </a:r>
            <a:endParaRPr lang="en-US"/>
          </a:p>
        </p:txBody>
      </p:sp>
      <p:sp>
        <p:nvSpPr>
          <p:cNvPr id="3" name="Content Placeholder 2">
            <a:extLst>
              <a:ext uri="{FF2B5EF4-FFF2-40B4-BE49-F238E27FC236}">
                <a16:creationId xmlns:a16="http://schemas.microsoft.com/office/drawing/2014/main" id="{3139F0A6-D22B-42C6-81AC-E5523014E801}"/>
              </a:ext>
            </a:extLst>
          </p:cNvPr>
          <p:cNvSpPr>
            <a:spLocks noGrp="1"/>
          </p:cNvSpPr>
          <p:nvPr>
            <p:ph idx="1"/>
          </p:nvPr>
        </p:nvSpPr>
        <p:spPr>
          <a:xfrm>
            <a:off x="641350" y="1225497"/>
            <a:ext cx="10972800" cy="4670480"/>
          </a:xfrm>
        </p:spPr>
        <p:txBody>
          <a:bodyPr vert="horz" lIns="91440" tIns="45720" rIns="91440" bIns="45720" rtlCol="0" anchor="t">
            <a:normAutofit fontScale="62500" lnSpcReduction="20000"/>
          </a:bodyPr>
          <a:lstStyle/>
          <a:p>
            <a:r>
              <a:rPr lang="en-US">
                <a:cs typeface="Calibri"/>
              </a:rPr>
              <a:t>Complete the Program Survey and Resident Survey before the next Deadline: </a:t>
            </a:r>
          </a:p>
          <a:p>
            <a:pPr marL="0" indent="0">
              <a:buNone/>
            </a:pPr>
            <a:r>
              <a:rPr lang="en-US">
                <a:cs typeface="Calibri"/>
              </a:rPr>
              <a:t>                 </a:t>
            </a:r>
            <a:r>
              <a:rPr lang="en-US" b="1">
                <a:cs typeface="Calibri"/>
              </a:rPr>
              <a:t>   September 30, 2022</a:t>
            </a:r>
            <a:endParaRPr lang="en-US" b="1">
              <a:ea typeface="Calibri"/>
              <a:cs typeface="Calibri"/>
            </a:endParaRPr>
          </a:p>
          <a:p>
            <a:pPr lvl="1"/>
            <a:r>
              <a:rPr lang="en-US">
                <a:cs typeface="Calibri"/>
              </a:rPr>
              <a:t>Username and Password is the same username and password for ERAS-PDWS</a:t>
            </a:r>
            <a:endParaRPr lang="en-US">
              <a:ea typeface="Calibri"/>
              <a:cs typeface="Calibri"/>
            </a:endParaRPr>
          </a:p>
          <a:p>
            <a:r>
              <a:rPr lang="en-US">
                <a:cs typeface="Calibri"/>
              </a:rPr>
              <a:t>If there are no residents/fellows, listed for the program, there is a box to check to confirm. </a:t>
            </a:r>
          </a:p>
          <a:p>
            <a:r>
              <a:rPr lang="en-US">
                <a:cs typeface="Calibri"/>
              </a:rPr>
              <a:t>If there are residents/fellows this year add the residents/fellows.</a:t>
            </a:r>
            <a:endParaRPr lang="en-US">
              <a:ea typeface="Calibri"/>
              <a:cs typeface="Calibri"/>
            </a:endParaRPr>
          </a:p>
          <a:p>
            <a:r>
              <a:rPr lang="en-US">
                <a:cs typeface="Calibri"/>
              </a:rPr>
              <a:t>If you have any questions, or if you need to request access to complete the survey for the program (you did not complete the survey for the program last year), contact GME Track</a:t>
            </a:r>
            <a:endParaRPr lang="en-US"/>
          </a:p>
          <a:p>
            <a:pPr lvl="1"/>
            <a:r>
              <a:rPr lang="en-US">
                <a:cs typeface="Calibri"/>
              </a:rPr>
              <a:t>GME Track Help Desk:(202) 862-6171 or </a:t>
            </a:r>
            <a:endParaRPr lang="en-US">
              <a:ea typeface="Calibri"/>
              <a:cs typeface="Calibri"/>
            </a:endParaRPr>
          </a:p>
          <a:p>
            <a:pPr lvl="1"/>
            <a:r>
              <a:rPr lang="en-US">
                <a:cs typeface="Calibri"/>
              </a:rPr>
              <a:t>GME Census Hotline (800) 866-6793</a:t>
            </a:r>
            <a:endParaRPr lang="en-US">
              <a:ea typeface="Calibri"/>
              <a:cs typeface="Calibri"/>
            </a:endParaRPr>
          </a:p>
          <a:p>
            <a:pPr lvl="1"/>
            <a:r>
              <a:rPr lang="en-US">
                <a:cs typeface="Calibri"/>
                <a:hlinkClick r:id="rId2"/>
              </a:rPr>
              <a:t>gmetrack@aamc.org</a:t>
            </a:r>
            <a:endParaRPr lang="en-US">
              <a:cs typeface="Calibri"/>
            </a:endParaRPr>
          </a:p>
          <a:p>
            <a:r>
              <a:rPr lang="en-US" b="1">
                <a:cs typeface="Calibri"/>
              </a:rPr>
              <a:t>Survey Deadlines:</a:t>
            </a:r>
            <a:endParaRPr lang="en-US">
              <a:ea typeface="+mn-lt"/>
              <a:cs typeface="+mn-lt"/>
            </a:endParaRPr>
          </a:p>
          <a:p>
            <a:pPr lvl="1"/>
            <a:r>
              <a:rPr lang="en-US">
                <a:ea typeface="+mn-lt"/>
                <a:cs typeface="+mn-lt"/>
              </a:rPr>
              <a:t>September 30, 2022 – October FREIDA Upload Deadline</a:t>
            </a:r>
          </a:p>
          <a:p>
            <a:pPr lvl="1"/>
            <a:r>
              <a:rPr lang="en-US">
                <a:ea typeface="+mn-lt"/>
                <a:cs typeface="+mn-lt"/>
              </a:rPr>
              <a:t>December 16, 2022 – Final Deadline</a:t>
            </a:r>
          </a:p>
          <a:p>
            <a:pPr lvl="1"/>
            <a:r>
              <a:rPr lang="en-US" b="1">
                <a:ea typeface="+mn-lt"/>
                <a:cs typeface="+mn-lt"/>
              </a:rPr>
              <a:t>Past Dates: </a:t>
            </a:r>
            <a:r>
              <a:rPr lang="en-US">
                <a:ea typeface="+mn-lt"/>
                <a:cs typeface="+mn-lt"/>
              </a:rPr>
              <a:t> July 15, 2022  - August FREIDA Upload Deadline</a:t>
            </a:r>
          </a:p>
          <a:p>
            <a:pPr lvl="2"/>
            <a:r>
              <a:rPr lang="en-US">
                <a:ea typeface="+mn-lt"/>
                <a:cs typeface="+mn-lt"/>
              </a:rPr>
              <a:t>July 27, 2022 – Resident Survey Opens</a:t>
            </a:r>
            <a:endParaRPr lang="en-US">
              <a:cs typeface="Calibri"/>
            </a:endParaRPr>
          </a:p>
          <a:p>
            <a:pPr lvl="1"/>
            <a:endParaRPr lang="en-US">
              <a:ea typeface="+mn-lt"/>
              <a:cs typeface="+mn-lt"/>
            </a:endParaRPr>
          </a:p>
          <a:p>
            <a:endParaRPr lang="en-US">
              <a:cs typeface="Calibri"/>
            </a:endParaRPr>
          </a:p>
          <a:p>
            <a:pPr lvl="1"/>
            <a:endParaRPr lang="en-US">
              <a:cs typeface="Calibri"/>
            </a:endParaRPr>
          </a:p>
          <a:p>
            <a:pPr marL="457200" lvl="1"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3055052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EA79-A631-4208-B393-BD72A44B7C8E}"/>
              </a:ext>
            </a:extLst>
          </p:cNvPr>
          <p:cNvSpPr>
            <a:spLocks noGrp="1"/>
          </p:cNvSpPr>
          <p:nvPr>
            <p:ph type="title"/>
          </p:nvPr>
        </p:nvSpPr>
        <p:spPr>
          <a:xfrm>
            <a:off x="538162" y="52388"/>
            <a:ext cx="10972800" cy="1143000"/>
          </a:xfrm>
        </p:spPr>
        <p:txBody>
          <a:bodyPr/>
          <a:lstStyle/>
          <a:p>
            <a:r>
              <a:rPr lang="en-US">
                <a:cs typeface="Calibri"/>
              </a:rPr>
              <a:t>Reminders</a:t>
            </a:r>
            <a:endParaRPr lang="en-US"/>
          </a:p>
        </p:txBody>
      </p:sp>
      <p:sp>
        <p:nvSpPr>
          <p:cNvPr id="3" name="Content Placeholder 2">
            <a:extLst>
              <a:ext uri="{FF2B5EF4-FFF2-40B4-BE49-F238E27FC236}">
                <a16:creationId xmlns:a16="http://schemas.microsoft.com/office/drawing/2014/main" id="{201AB575-7A4F-4C4A-9569-3EB4F259D56C}"/>
              </a:ext>
            </a:extLst>
          </p:cNvPr>
          <p:cNvSpPr>
            <a:spLocks noGrp="1"/>
          </p:cNvSpPr>
          <p:nvPr>
            <p:ph idx="1"/>
          </p:nvPr>
        </p:nvSpPr>
        <p:spPr>
          <a:xfrm>
            <a:off x="609600" y="1195389"/>
            <a:ext cx="10972800" cy="4938713"/>
          </a:xfrm>
        </p:spPr>
        <p:txBody>
          <a:bodyPr vert="horz" lIns="91440" tIns="45720" rIns="91440" bIns="45720" rtlCol="0" anchor="t">
            <a:normAutofit/>
          </a:bodyPr>
          <a:lstStyle/>
          <a:p>
            <a:r>
              <a:rPr lang="en-US">
                <a:ea typeface="+mn-lt"/>
                <a:cs typeface="+mn-lt"/>
              </a:rPr>
              <a:t>ADS Updates and APE</a:t>
            </a:r>
            <a:endParaRPr lang="en-US">
              <a:cs typeface="Calibri"/>
            </a:endParaRPr>
          </a:p>
          <a:p>
            <a:pPr lvl="1"/>
            <a:endParaRPr lang="en-US">
              <a:ea typeface="+mn-lt"/>
              <a:cs typeface="+mn-lt"/>
            </a:endParaRPr>
          </a:p>
          <a:p>
            <a:pPr lvl="1"/>
            <a:endParaRPr lang="en-US">
              <a:ea typeface="+mn-lt"/>
              <a:cs typeface="+mn-lt"/>
            </a:endParaRPr>
          </a:p>
          <a:p>
            <a:pPr lvl="1"/>
            <a:endParaRPr lang="en-US">
              <a:cs typeface="Calibri"/>
            </a:endParaRPr>
          </a:p>
          <a:p>
            <a:pPr lvl="1"/>
            <a:endParaRPr lang="en-US">
              <a:cs typeface="Calibri"/>
            </a:endParaRPr>
          </a:p>
          <a:p>
            <a:r>
              <a:rPr lang="en-US">
                <a:cs typeface="Calibri"/>
                <a:hlinkClick r:id="rId3"/>
              </a:rPr>
              <a:t>Exit Packets</a:t>
            </a:r>
            <a:r>
              <a:rPr lang="en-US">
                <a:cs typeface="Calibri"/>
              </a:rPr>
              <a:t> Due</a:t>
            </a:r>
            <a:endParaRPr lang="en-US">
              <a:ea typeface="Calibri"/>
              <a:cs typeface="Calibri"/>
            </a:endParaRPr>
          </a:p>
          <a:p>
            <a:r>
              <a:rPr lang="en-US">
                <a:cs typeface="Calibri"/>
                <a:hlinkClick r:id="rId4"/>
              </a:rPr>
              <a:t>Visiting House Officer Packets</a:t>
            </a:r>
            <a:r>
              <a:rPr lang="en-US">
                <a:cs typeface="Calibri"/>
              </a:rPr>
              <a:t> due</a:t>
            </a:r>
          </a:p>
          <a:p>
            <a:r>
              <a:rPr lang="en-US">
                <a:cs typeface="Calibri"/>
                <a:hlinkClick r:id="rId5"/>
              </a:rPr>
              <a:t>Associate</a:t>
            </a:r>
            <a:r>
              <a:rPr lang="en-US">
                <a:ea typeface="+mn-lt"/>
                <a:cs typeface="+mn-lt"/>
                <a:hlinkClick r:id="rId5"/>
              </a:rPr>
              <a:t> Ombuds Office (lsuhsc.edu)</a:t>
            </a:r>
          </a:p>
          <a:p>
            <a:endParaRPr lang="en-US">
              <a:cs typeface="Calibri"/>
            </a:endParaRPr>
          </a:p>
          <a:p>
            <a:pPr marL="0" indent="0">
              <a:buNone/>
            </a:pPr>
            <a:endParaRPr lang="en-US">
              <a:ea typeface="Calibri"/>
              <a:cs typeface="Calibri"/>
            </a:endParaRPr>
          </a:p>
        </p:txBody>
      </p:sp>
      <p:sp>
        <p:nvSpPr>
          <p:cNvPr id="7" name="TextBox 6">
            <a:extLst>
              <a:ext uri="{FF2B5EF4-FFF2-40B4-BE49-F238E27FC236}">
                <a16:creationId xmlns:a16="http://schemas.microsoft.com/office/drawing/2014/main" id="{623EEEF3-7365-484D-AE52-CA44B34F8264}"/>
              </a:ext>
            </a:extLst>
          </p:cNvPr>
          <p:cNvSpPr txBox="1"/>
          <p:nvPr/>
        </p:nvSpPr>
        <p:spPr>
          <a:xfrm>
            <a:off x="4213618" y="640163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 see notes section below</a:t>
            </a:r>
          </a:p>
        </p:txBody>
      </p:sp>
      <p:graphicFrame>
        <p:nvGraphicFramePr>
          <p:cNvPr id="5" name="Table 4">
            <a:extLst>
              <a:ext uri="{FF2B5EF4-FFF2-40B4-BE49-F238E27FC236}">
                <a16:creationId xmlns:a16="http://schemas.microsoft.com/office/drawing/2014/main" id="{94864CBA-6BC1-805E-2EC7-D21750D1B735}"/>
              </a:ext>
            </a:extLst>
          </p:cNvPr>
          <p:cNvGraphicFramePr>
            <a:graphicFrameLocks noGrp="1"/>
          </p:cNvGraphicFramePr>
          <p:nvPr>
            <p:extLst>
              <p:ext uri="{D42A27DB-BD31-4B8C-83A1-F6EECF244321}">
                <p14:modId xmlns:p14="http://schemas.microsoft.com/office/powerpoint/2010/main" val="366450960"/>
              </p:ext>
            </p:extLst>
          </p:nvPr>
        </p:nvGraphicFramePr>
        <p:xfrm>
          <a:off x="928687" y="1905000"/>
          <a:ext cx="5245781" cy="1523019"/>
        </p:xfrm>
        <a:graphic>
          <a:graphicData uri="http://schemas.openxmlformats.org/drawingml/2006/table">
            <a:tbl>
              <a:tblPr firstRow="1" bandRow="1">
                <a:tableStyleId>{5C22544A-7EE6-4342-B048-85BDC9FD1C3A}</a:tableStyleId>
              </a:tblPr>
              <a:tblGrid>
                <a:gridCol w="3565162">
                  <a:extLst>
                    <a:ext uri="{9D8B030D-6E8A-4147-A177-3AD203B41FA5}">
                      <a16:colId xmlns:a16="http://schemas.microsoft.com/office/drawing/2014/main" val="2561452152"/>
                    </a:ext>
                  </a:extLst>
                </a:gridCol>
                <a:gridCol w="1680619">
                  <a:extLst>
                    <a:ext uri="{9D8B030D-6E8A-4147-A177-3AD203B41FA5}">
                      <a16:colId xmlns:a16="http://schemas.microsoft.com/office/drawing/2014/main" val="657521568"/>
                    </a:ext>
                  </a:extLst>
                </a:gridCol>
              </a:tblGrid>
              <a:tr h="706437">
                <a:tc>
                  <a:txBody>
                    <a:bodyPr/>
                    <a:lstStyle/>
                    <a:p>
                      <a:pPr algn="l" fontAlgn="base"/>
                      <a:r>
                        <a:rPr lang="en-US" sz="1800">
                          <a:effectLst/>
                        </a:rPr>
                        <a:t>ANNUAL UPDATE DUE DATE (ACGME)​</a:t>
                      </a:r>
                      <a:endParaRPr lang="en-US" b="1" i="0">
                        <a:solidFill>
                          <a:srgbClr val="FFFFFF"/>
                        </a:solidFill>
                        <a:effectLst/>
                      </a:endParaRPr>
                    </a:p>
                  </a:txBody>
                  <a:tcPr/>
                </a:tc>
                <a:tc>
                  <a:txBody>
                    <a:bodyPr/>
                    <a:lstStyle/>
                    <a:p>
                      <a:pPr algn="l" fontAlgn="base"/>
                      <a:r>
                        <a:rPr lang="en-US" sz="1800">
                          <a:effectLst/>
                        </a:rPr>
                        <a:t>DUE TO DR FREY​</a:t>
                      </a:r>
                      <a:endParaRPr lang="en-US" b="1" i="0">
                        <a:solidFill>
                          <a:srgbClr val="FFFFFF"/>
                        </a:solidFill>
                        <a:effectLst/>
                      </a:endParaRPr>
                    </a:p>
                  </a:txBody>
                  <a:tcPr/>
                </a:tc>
                <a:extLst>
                  <a:ext uri="{0D108BD9-81ED-4DB2-BD59-A6C34878D82A}">
                    <a16:rowId xmlns:a16="http://schemas.microsoft.com/office/drawing/2014/main" val="2970829515"/>
                  </a:ext>
                </a:extLst>
              </a:tr>
              <a:tr h="258398">
                <a:tc>
                  <a:txBody>
                    <a:bodyPr/>
                    <a:lstStyle/>
                    <a:p>
                      <a:pPr algn="l" fontAlgn="base"/>
                      <a:r>
                        <a:rPr lang="en-US" sz="1800">
                          <a:effectLst/>
                        </a:rPr>
                        <a:t>AUGUST 26**​</a:t>
                      </a:r>
                      <a:endParaRPr lang="en-US" b="1" i="0">
                        <a:solidFill>
                          <a:srgbClr val="FFFFFF"/>
                        </a:solidFill>
                        <a:effectLst/>
                      </a:endParaRPr>
                    </a:p>
                  </a:txBody>
                  <a:tcPr/>
                </a:tc>
                <a:tc>
                  <a:txBody>
                    <a:bodyPr/>
                    <a:lstStyle/>
                    <a:p>
                      <a:pPr algn="l" fontAlgn="base"/>
                      <a:r>
                        <a:rPr lang="en-US" sz="1800">
                          <a:effectLst/>
                        </a:rPr>
                        <a:t>AUGUST 10​</a:t>
                      </a:r>
                      <a:endParaRPr lang="en-US" b="0" i="0">
                        <a:solidFill>
                          <a:srgbClr val="000000"/>
                        </a:solidFill>
                        <a:effectLst/>
                      </a:endParaRPr>
                    </a:p>
                  </a:txBody>
                  <a:tcPr/>
                </a:tc>
                <a:extLst>
                  <a:ext uri="{0D108BD9-81ED-4DB2-BD59-A6C34878D82A}">
                    <a16:rowId xmlns:a16="http://schemas.microsoft.com/office/drawing/2014/main" val="3505451235"/>
                  </a:ext>
                </a:extLst>
              </a:tr>
              <a:tr h="450822">
                <a:tc>
                  <a:txBody>
                    <a:bodyPr/>
                    <a:lstStyle/>
                    <a:p>
                      <a:pPr algn="l" fontAlgn="base"/>
                      <a:r>
                        <a:rPr lang="en-US" sz="1800">
                          <a:effectLst/>
                        </a:rPr>
                        <a:t>SEPTEMBER 23**​</a:t>
                      </a:r>
                      <a:endParaRPr lang="en-US" b="1" i="0">
                        <a:solidFill>
                          <a:srgbClr val="FFFFFF"/>
                        </a:solidFill>
                        <a:effectLst/>
                      </a:endParaRPr>
                    </a:p>
                  </a:txBody>
                  <a:tcPr/>
                </a:tc>
                <a:tc>
                  <a:txBody>
                    <a:bodyPr/>
                    <a:lstStyle/>
                    <a:p>
                      <a:pPr algn="l" fontAlgn="base"/>
                      <a:r>
                        <a:rPr lang="en-US" sz="1800">
                          <a:effectLst/>
                        </a:rPr>
                        <a:t>SEPTEMBER 7​</a:t>
                      </a:r>
                      <a:endParaRPr lang="en-US" b="0" i="0">
                        <a:solidFill>
                          <a:srgbClr val="000000"/>
                        </a:solidFill>
                        <a:effectLst/>
                      </a:endParaRPr>
                    </a:p>
                  </a:txBody>
                  <a:tcPr/>
                </a:tc>
                <a:extLst>
                  <a:ext uri="{0D108BD9-81ED-4DB2-BD59-A6C34878D82A}">
                    <a16:rowId xmlns:a16="http://schemas.microsoft.com/office/drawing/2014/main" val="4092726942"/>
                  </a:ext>
                </a:extLst>
              </a:tr>
            </a:tbl>
          </a:graphicData>
        </a:graphic>
      </p:graphicFrame>
    </p:spTree>
    <p:extLst>
      <p:ext uri="{BB962C8B-B14F-4D97-AF65-F5344CB8AC3E}">
        <p14:creationId xmlns:p14="http://schemas.microsoft.com/office/powerpoint/2010/main" val="3354008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CDFB-A217-11C9-8E9B-4110891C74D1}"/>
              </a:ext>
            </a:extLst>
          </p:cNvPr>
          <p:cNvSpPr>
            <a:spLocks noGrp="1"/>
          </p:cNvSpPr>
          <p:nvPr>
            <p:ph type="title"/>
          </p:nvPr>
        </p:nvSpPr>
        <p:spPr/>
        <p:txBody>
          <a:bodyPr/>
          <a:lstStyle/>
          <a:p>
            <a:r>
              <a:rPr lang="en-US">
                <a:ea typeface="+mj-lt"/>
                <a:cs typeface="+mj-lt"/>
              </a:rPr>
              <a:t>Reminders</a:t>
            </a:r>
          </a:p>
          <a:p>
            <a:endParaRPr lang="en-US">
              <a:ea typeface="Calibri"/>
              <a:cs typeface="Calibri"/>
            </a:endParaRPr>
          </a:p>
        </p:txBody>
      </p:sp>
      <p:sp>
        <p:nvSpPr>
          <p:cNvPr id="3" name="Content Placeholder 2">
            <a:extLst>
              <a:ext uri="{FF2B5EF4-FFF2-40B4-BE49-F238E27FC236}">
                <a16:creationId xmlns:a16="http://schemas.microsoft.com/office/drawing/2014/main" id="{32138770-96EB-8ADF-E4ED-0E79AA92D665}"/>
              </a:ext>
            </a:extLst>
          </p:cNvPr>
          <p:cNvSpPr>
            <a:spLocks noGrp="1"/>
          </p:cNvSpPr>
          <p:nvPr>
            <p:ph idx="1"/>
          </p:nvPr>
        </p:nvSpPr>
        <p:spPr/>
        <p:txBody>
          <a:bodyPr vert="horz" lIns="91440" tIns="45720" rIns="91440" bIns="45720" rtlCol="0" anchor="t">
            <a:normAutofit/>
          </a:bodyPr>
          <a:lstStyle/>
          <a:p>
            <a:r>
              <a:rPr lang="en-US">
                <a:ea typeface="+mn-lt"/>
                <a:cs typeface="+mn-lt"/>
              </a:rPr>
              <a:t>BOM/EOM Reports</a:t>
            </a:r>
          </a:p>
          <a:p>
            <a:pPr lvl="1"/>
            <a:r>
              <a:rPr lang="en-US">
                <a:ea typeface="Calibri"/>
                <a:cs typeface="Calibri"/>
              </a:rPr>
              <a:t>September BOM Reports are due September 1, 2022</a:t>
            </a:r>
            <a:endParaRPr lang="en-US">
              <a:ea typeface="+mn-lt"/>
              <a:cs typeface="+mn-lt"/>
            </a:endParaRPr>
          </a:p>
          <a:p>
            <a:pPr lvl="2"/>
            <a:r>
              <a:rPr lang="en-US">
                <a:ea typeface="Calibri"/>
                <a:cs typeface="Calibri"/>
              </a:rPr>
              <a:t>Enter September schedules in Resident Scheduler ASAP</a:t>
            </a:r>
          </a:p>
          <a:p>
            <a:pPr lvl="1"/>
            <a:r>
              <a:rPr lang="en-US">
                <a:ea typeface="Calibri"/>
                <a:cs typeface="Calibri"/>
              </a:rPr>
              <a:t>July EOM Reports are past due</a:t>
            </a:r>
            <a:endParaRPr lang="en-US">
              <a:ea typeface="+mn-lt"/>
              <a:cs typeface="+mn-lt"/>
            </a:endParaRPr>
          </a:p>
          <a:p>
            <a:pPr lvl="1"/>
            <a:r>
              <a:rPr lang="en-US">
                <a:ea typeface="Calibri"/>
                <a:cs typeface="Calibri"/>
              </a:rPr>
              <a:t>August EOM Reports are due September 6, 2022</a:t>
            </a:r>
            <a:endParaRPr lang="en-US">
              <a:ea typeface="+mn-lt"/>
              <a:cs typeface="+mn-lt"/>
            </a:endParaRPr>
          </a:p>
          <a:p>
            <a:pPr lvl="1"/>
            <a:endParaRPr lang="en-US">
              <a:ea typeface="+mn-lt"/>
              <a:cs typeface="+mn-lt"/>
            </a:endParaRPr>
          </a:p>
          <a:p>
            <a:r>
              <a:rPr lang="en-US">
                <a:ea typeface="Calibri"/>
                <a:cs typeface="Calibri"/>
              </a:rPr>
              <a:t>CSOF Per 3s are due when EOM Reports are due</a:t>
            </a:r>
          </a:p>
        </p:txBody>
      </p:sp>
    </p:spTree>
    <p:extLst>
      <p:ext uri="{BB962C8B-B14F-4D97-AF65-F5344CB8AC3E}">
        <p14:creationId xmlns:p14="http://schemas.microsoft.com/office/powerpoint/2010/main" val="1012084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1AB575-7A4F-4C4A-9569-3EB4F259D56C}"/>
              </a:ext>
            </a:extLst>
          </p:cNvPr>
          <p:cNvSpPr>
            <a:spLocks noGrp="1"/>
          </p:cNvSpPr>
          <p:nvPr>
            <p:ph idx="1"/>
          </p:nvPr>
        </p:nvSpPr>
        <p:spPr/>
        <p:txBody>
          <a:bodyPr vert="horz" lIns="91440" tIns="45720" rIns="91440" bIns="45720" rtlCol="0" anchor="t">
            <a:normAutofit/>
          </a:bodyPr>
          <a:lstStyle/>
          <a:p>
            <a:pPr lvl="1"/>
            <a:endParaRPr lang="en-US">
              <a:cs typeface="Calibri"/>
            </a:endParaRPr>
          </a:p>
          <a:p>
            <a:pPr marL="0" indent="0">
              <a:buNone/>
            </a:pPr>
            <a:endParaRPr lang="en-US">
              <a:cs typeface="Calibri"/>
            </a:endParaRPr>
          </a:p>
        </p:txBody>
      </p:sp>
      <p:pic>
        <p:nvPicPr>
          <p:cNvPr id="7" name="Picture 7" descr="A picture containing diagram&#10;&#10;Description automatically generated">
            <a:extLst>
              <a:ext uri="{FF2B5EF4-FFF2-40B4-BE49-F238E27FC236}">
                <a16:creationId xmlns:a16="http://schemas.microsoft.com/office/drawing/2014/main" id="{31502B22-9690-FBEC-ED8D-368E2BE81EA7}"/>
              </a:ext>
            </a:extLst>
          </p:cNvPr>
          <p:cNvPicPr>
            <a:picLocks noChangeAspect="1"/>
          </p:cNvPicPr>
          <p:nvPr/>
        </p:nvPicPr>
        <p:blipFill>
          <a:blip r:embed="rId3"/>
          <a:stretch>
            <a:fillRect/>
          </a:stretch>
        </p:blipFill>
        <p:spPr>
          <a:xfrm>
            <a:off x="4004898" y="1054589"/>
            <a:ext cx="4416668" cy="4416668"/>
          </a:xfrm>
          <a:prstGeom prst="rect">
            <a:avLst/>
          </a:prstGeom>
        </p:spPr>
      </p:pic>
    </p:spTree>
    <p:extLst>
      <p:ext uri="{BB962C8B-B14F-4D97-AF65-F5344CB8AC3E}">
        <p14:creationId xmlns:p14="http://schemas.microsoft.com/office/powerpoint/2010/main" val="2839445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text&#10;&#10;Description automatically generated">
            <a:extLst>
              <a:ext uri="{FF2B5EF4-FFF2-40B4-BE49-F238E27FC236}">
                <a16:creationId xmlns:a16="http://schemas.microsoft.com/office/drawing/2014/main" id="{0D4E6757-836A-8EA6-F765-3C2EAD6477DA}"/>
              </a:ext>
            </a:extLst>
          </p:cNvPr>
          <p:cNvPicPr>
            <a:picLocks noGrp="1" noChangeAspect="1"/>
          </p:cNvPicPr>
          <p:nvPr>
            <p:ph idx="1"/>
          </p:nvPr>
        </p:nvPicPr>
        <p:blipFill>
          <a:blip r:embed="rId2"/>
          <a:stretch>
            <a:fillRect/>
          </a:stretch>
        </p:blipFill>
        <p:spPr>
          <a:xfrm>
            <a:off x="2492375" y="381306"/>
            <a:ext cx="7810500" cy="2971800"/>
          </a:xfrm>
        </p:spPr>
      </p:pic>
      <p:sp>
        <p:nvSpPr>
          <p:cNvPr id="7" name="TextBox 6">
            <a:extLst>
              <a:ext uri="{FF2B5EF4-FFF2-40B4-BE49-F238E27FC236}">
                <a16:creationId xmlns:a16="http://schemas.microsoft.com/office/drawing/2014/main" id="{795F9CD9-E951-8910-550F-5B7CD16E0707}"/>
              </a:ext>
            </a:extLst>
          </p:cNvPr>
          <p:cNvSpPr txBox="1"/>
          <p:nvPr/>
        </p:nvSpPr>
        <p:spPr>
          <a:xfrm>
            <a:off x="2389555" y="3698631"/>
            <a:ext cx="7715737"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hlinkClick r:id="rId3"/>
              </a:rPr>
              <a:t>www.tagme.org</a:t>
            </a:r>
          </a:p>
          <a:p>
            <a:pPr algn="ctr"/>
            <a:endParaRPr lang="en-US"/>
          </a:p>
          <a:p>
            <a:pPr algn="ctr"/>
            <a:endParaRPr lang="en-US"/>
          </a:p>
          <a:p>
            <a:pPr algn="ctr"/>
            <a:r>
              <a:rPr lang="en-US" sz="3200"/>
              <a:t>Susan Lenoir, C-TAGME</a:t>
            </a:r>
          </a:p>
          <a:p>
            <a:pPr algn="ctr"/>
            <a:r>
              <a:rPr lang="en-US" sz="3200">
                <a:hlinkClick r:id="rId4"/>
              </a:rPr>
              <a:t>swack@lsuhsc.edu</a:t>
            </a:r>
          </a:p>
        </p:txBody>
      </p:sp>
    </p:spTree>
    <p:extLst>
      <p:ext uri="{BB962C8B-B14F-4D97-AF65-F5344CB8AC3E}">
        <p14:creationId xmlns:p14="http://schemas.microsoft.com/office/powerpoint/2010/main" val="2562100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2022 TAGME TIMELINE</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p:txBody>
          <a:bodyPr vert="horz" lIns="91440" tIns="45720" rIns="91440" bIns="45720" rtlCol="0" anchor="t">
            <a:normAutofit/>
          </a:bodyPr>
          <a:lstStyle/>
          <a:p>
            <a:r>
              <a:rPr lang="en-US">
                <a:ea typeface="+mn-lt"/>
                <a:cs typeface="+mn-lt"/>
              </a:rPr>
              <a:t>Timeline for 2022 Application Cycle:</a:t>
            </a:r>
            <a:endParaRPr lang="en-US"/>
          </a:p>
          <a:p>
            <a:pPr marL="0" indent="0">
              <a:buNone/>
            </a:pPr>
            <a:r>
              <a:rPr lang="en-US">
                <a:ea typeface="+mn-lt"/>
                <a:cs typeface="+mn-lt"/>
              </a:rPr>
              <a:t>1. Application submission –&gt; April 1 through June 1</a:t>
            </a:r>
            <a:br>
              <a:rPr lang="en-US">
                <a:ea typeface="+mn-lt"/>
                <a:cs typeface="+mn-lt"/>
              </a:rPr>
            </a:br>
            <a:r>
              <a:rPr lang="en-US">
                <a:ea typeface="+mn-lt"/>
                <a:cs typeface="+mn-lt"/>
              </a:rPr>
              <a:t> 2. Application review and notification –&gt; Rolling through June 30</a:t>
            </a:r>
            <a:endParaRPr lang="en-US">
              <a:cs typeface="Calibri"/>
            </a:endParaRPr>
          </a:p>
          <a:p>
            <a:pPr marL="0" indent="0">
              <a:buNone/>
            </a:pPr>
            <a:r>
              <a:rPr lang="en-US">
                <a:ea typeface="+mn-lt"/>
                <a:cs typeface="+mn-lt"/>
              </a:rPr>
              <a:t>3. Assessment scheduling –&gt; Beginning July 5 (upon application approval)</a:t>
            </a:r>
          </a:p>
          <a:p>
            <a:pPr marL="0" indent="0">
              <a:buNone/>
            </a:pPr>
            <a:r>
              <a:rPr lang="en-US">
                <a:ea typeface="+mn-lt"/>
                <a:cs typeface="+mn-lt"/>
              </a:rPr>
              <a:t>4. Assessment completion –&gt; July 11 through December 2</a:t>
            </a:r>
            <a:br>
              <a:rPr lang="en-US">
                <a:ea typeface="+mn-lt"/>
                <a:cs typeface="+mn-lt"/>
              </a:rPr>
            </a:br>
            <a:r>
              <a:rPr lang="en-US">
                <a:ea typeface="+mn-lt"/>
                <a:cs typeface="+mn-lt"/>
              </a:rPr>
              <a:t> 5. Retake completion –&gt; Through December 16</a:t>
            </a:r>
            <a:endParaRPr lang="en-US">
              <a:cs typeface="Calibri"/>
            </a:endParaRPr>
          </a:p>
          <a:p>
            <a:endParaRPr lang="en-US">
              <a:cs typeface="Calibri"/>
            </a:endParaRPr>
          </a:p>
        </p:txBody>
      </p:sp>
    </p:spTree>
    <p:extLst>
      <p:ext uri="{BB962C8B-B14F-4D97-AF65-F5344CB8AC3E}">
        <p14:creationId xmlns:p14="http://schemas.microsoft.com/office/powerpoint/2010/main" val="408252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INITIAL TAGME CERTIFICATION CRITERIA</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287216" y="1346201"/>
            <a:ext cx="11930184" cy="4779963"/>
          </a:xfrm>
        </p:spPr>
        <p:txBody>
          <a:bodyPr vert="horz" lIns="91440" tIns="45720" rIns="91440" bIns="45720" rtlCol="0" anchor="t">
            <a:normAutofit/>
          </a:bodyPr>
          <a:lstStyle/>
          <a:p>
            <a:pPr marL="514350" indent="-514350">
              <a:buAutoNum type="arabicPeriod"/>
            </a:pPr>
            <a:r>
              <a:rPr lang="en-US">
                <a:ea typeface="+mn-lt"/>
                <a:cs typeface="+mn-lt"/>
              </a:rPr>
              <a:t>Currently employed as a GME professional</a:t>
            </a:r>
            <a:endParaRPr lang="en-US">
              <a:cs typeface="Calibri"/>
            </a:endParaRPr>
          </a:p>
          <a:p>
            <a:pPr marL="514350" indent="-514350">
              <a:buAutoNum type="arabicPeriod"/>
            </a:pPr>
            <a:r>
              <a:rPr lang="en-US">
                <a:ea typeface="+mn-lt"/>
                <a:cs typeface="+mn-lt"/>
              </a:rPr>
              <a:t>Completed 2 consecutive years in this role by application submission</a:t>
            </a:r>
            <a:endParaRPr lang="en-US">
              <a:cs typeface="Calibri"/>
            </a:endParaRPr>
          </a:p>
          <a:p>
            <a:pPr marL="514350" indent="-514350">
              <a:buAutoNum type="arabicPeriod"/>
            </a:pPr>
            <a:r>
              <a:rPr lang="en-US">
                <a:ea typeface="+mn-lt"/>
                <a:cs typeface="+mn-lt"/>
              </a:rPr>
              <a:t>Completed 20 Education Credits within the previous 3 years (11 of these 20 must be directly focused on GME topics &amp; outside the usual scope of duties)</a:t>
            </a:r>
          </a:p>
          <a:p>
            <a:pPr marL="0" indent="0">
              <a:buNone/>
            </a:pPr>
            <a:r>
              <a:rPr lang="en-US">
                <a:ea typeface="+mn-lt"/>
                <a:cs typeface="+mn-lt"/>
              </a:rPr>
              <a:t> *CCC &amp; PEC Meetings, Routine GME Meetings, etc. DO NOT COUNT </a:t>
            </a: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331756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INITIAL CERTIFICATION CRITERIA</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316893"/>
            <a:ext cx="10972800" cy="4525963"/>
          </a:xfrm>
        </p:spPr>
        <p:txBody>
          <a:bodyPr vert="horz" lIns="91440" tIns="45720" rIns="91440" bIns="45720" rtlCol="0" anchor="t">
            <a:normAutofit fontScale="92500" lnSpcReduction="20000"/>
          </a:bodyPr>
          <a:lstStyle/>
          <a:p>
            <a:pPr marL="0" indent="0" algn="ctr">
              <a:buNone/>
            </a:pPr>
            <a:r>
              <a:rPr lang="en-US">
                <a:ea typeface="+mn-lt"/>
                <a:cs typeface="+mn-lt"/>
              </a:rPr>
              <a:t>What Does Count Toward Certification?</a:t>
            </a:r>
            <a:endParaRPr lang="en-US"/>
          </a:p>
          <a:p>
            <a:r>
              <a:rPr lang="en-US">
                <a:ea typeface="+mn-lt"/>
                <a:cs typeface="+mn-lt"/>
              </a:rPr>
              <a:t>National, Regional or State Conferences</a:t>
            </a:r>
            <a:endParaRPr lang="en-US"/>
          </a:p>
          <a:p>
            <a:r>
              <a:rPr lang="en-US">
                <a:ea typeface="+mn-lt"/>
                <a:cs typeface="+mn-lt"/>
              </a:rPr>
              <a:t>Core Meetings (FREE)-October 20, 2022, January 19, 2023 &amp; April 20, 2023 </a:t>
            </a:r>
            <a:endParaRPr lang="en-US"/>
          </a:p>
          <a:p>
            <a:r>
              <a:rPr lang="en-US">
                <a:ea typeface="+mn-lt"/>
                <a:cs typeface="+mn-lt"/>
              </a:rPr>
              <a:t>Daniels Lectureship (FREE)</a:t>
            </a:r>
            <a:endParaRPr lang="en-US"/>
          </a:p>
          <a:p>
            <a:r>
              <a:rPr lang="en-US">
                <a:ea typeface="+mn-lt"/>
                <a:cs typeface="+mn-lt"/>
              </a:rPr>
              <a:t>Grand Rounds focusing on GME topics (FREE)</a:t>
            </a:r>
            <a:endParaRPr lang="en-US"/>
          </a:p>
          <a:p>
            <a:r>
              <a:rPr lang="en-US">
                <a:ea typeface="+mn-lt"/>
                <a:cs typeface="+mn-lt"/>
              </a:rPr>
              <a:t>ACGME Learn (FREE)</a:t>
            </a:r>
            <a:endParaRPr lang="en-US"/>
          </a:p>
          <a:p>
            <a:r>
              <a:rPr lang="en-US">
                <a:ea typeface="+mn-lt"/>
                <a:cs typeface="+mn-lt"/>
              </a:rPr>
              <a:t>Academy of Program Coordinators (FREE)</a:t>
            </a:r>
          </a:p>
          <a:p>
            <a:r>
              <a:rPr lang="en-US">
                <a:ea typeface="+mn-lt"/>
                <a:cs typeface="+mn-lt"/>
              </a:rPr>
              <a:t>National Society of Academic Medical Administrators (FREE) (More options with $100 annual membership)</a:t>
            </a:r>
            <a:endParaRPr lang="en-US"/>
          </a:p>
          <a:p>
            <a:endParaRPr lang="en-US">
              <a:cs typeface="Calibri"/>
            </a:endParaRPr>
          </a:p>
        </p:txBody>
      </p:sp>
    </p:spTree>
    <p:extLst>
      <p:ext uri="{BB962C8B-B14F-4D97-AF65-F5344CB8AC3E}">
        <p14:creationId xmlns:p14="http://schemas.microsoft.com/office/powerpoint/2010/main" val="425370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APPLICATION </a:t>
            </a:r>
            <a:endParaRPr lang="en-US"/>
          </a:p>
        </p:txBody>
      </p:sp>
      <p:pic>
        <p:nvPicPr>
          <p:cNvPr id="5" name="Picture 5" descr="Graphical user interface, application&#10;&#10;Description automatically generated">
            <a:extLst>
              <a:ext uri="{FF2B5EF4-FFF2-40B4-BE49-F238E27FC236}">
                <a16:creationId xmlns:a16="http://schemas.microsoft.com/office/drawing/2014/main" id="{E14E757A-D3E2-B62C-2DC0-C30D909D6BF0}"/>
              </a:ext>
            </a:extLst>
          </p:cNvPr>
          <p:cNvPicPr>
            <a:picLocks noGrp="1" noChangeAspect="1"/>
          </p:cNvPicPr>
          <p:nvPr>
            <p:ph idx="1"/>
          </p:nvPr>
        </p:nvPicPr>
        <p:blipFill>
          <a:blip r:embed="rId2"/>
          <a:stretch>
            <a:fillRect/>
          </a:stretch>
        </p:blipFill>
        <p:spPr>
          <a:xfrm>
            <a:off x="6459948" y="1228969"/>
            <a:ext cx="3883179" cy="5024194"/>
          </a:xfrm>
        </p:spPr>
      </p:pic>
      <p:pic>
        <p:nvPicPr>
          <p:cNvPr id="4" name="Picture 4" descr="Graphical user interface, application, email&#10;&#10;Description automatically generated">
            <a:extLst>
              <a:ext uri="{FF2B5EF4-FFF2-40B4-BE49-F238E27FC236}">
                <a16:creationId xmlns:a16="http://schemas.microsoft.com/office/drawing/2014/main" id="{08D50985-5252-D189-3613-9E390A237DAA}"/>
              </a:ext>
            </a:extLst>
          </p:cNvPr>
          <p:cNvPicPr>
            <a:picLocks noChangeAspect="1"/>
          </p:cNvPicPr>
          <p:nvPr/>
        </p:nvPicPr>
        <p:blipFill>
          <a:blip r:embed="rId3"/>
          <a:stretch>
            <a:fillRect/>
          </a:stretch>
        </p:blipFill>
        <p:spPr>
          <a:xfrm>
            <a:off x="2350477" y="1262440"/>
            <a:ext cx="3827584" cy="4958352"/>
          </a:xfrm>
          <a:prstGeom prst="rect">
            <a:avLst/>
          </a:prstGeom>
        </p:spPr>
      </p:pic>
    </p:spTree>
    <p:extLst>
      <p:ext uri="{BB962C8B-B14F-4D97-AF65-F5344CB8AC3E}">
        <p14:creationId xmlns:p14="http://schemas.microsoft.com/office/powerpoint/2010/main" val="391190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WHY SHOULD I CERTIFY?</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316893"/>
            <a:ext cx="10972800" cy="4525963"/>
          </a:xfrm>
        </p:spPr>
        <p:txBody>
          <a:bodyPr vert="horz" lIns="91440" tIns="45720" rIns="91440" bIns="45720" rtlCol="0" anchor="t">
            <a:normAutofit lnSpcReduction="10000"/>
          </a:bodyPr>
          <a:lstStyle/>
          <a:p>
            <a:pPr>
              <a:buNone/>
            </a:pPr>
            <a:r>
              <a:rPr lang="en-US">
                <a:ea typeface="+mn-lt"/>
                <a:cs typeface="+mn-lt"/>
              </a:rPr>
              <a:t>According to TAGME:</a:t>
            </a:r>
            <a:endParaRPr lang="en-US">
              <a:cs typeface="Calibri"/>
            </a:endParaRPr>
          </a:p>
          <a:p>
            <a:r>
              <a:rPr lang="en-US">
                <a:ea typeface="+mn-lt"/>
                <a:cs typeface="+mn-lt"/>
              </a:rPr>
              <a:t>Improve skill level and content knowledge </a:t>
            </a:r>
            <a:endParaRPr lang="en-US">
              <a:cs typeface="Calibri"/>
            </a:endParaRPr>
          </a:p>
          <a:p>
            <a:r>
              <a:rPr lang="en-US">
                <a:ea typeface="+mn-lt"/>
                <a:cs typeface="+mn-lt"/>
              </a:rPr>
              <a:t>Prepare for greater on-the-job responsibilities</a:t>
            </a:r>
            <a:endParaRPr lang="en-US">
              <a:cs typeface="Calibri"/>
            </a:endParaRPr>
          </a:p>
          <a:p>
            <a:r>
              <a:rPr lang="en-US">
                <a:ea typeface="+mn-lt"/>
                <a:cs typeface="+mn-lt"/>
              </a:rPr>
              <a:t>Reflect achievement and commitment to goals</a:t>
            </a:r>
            <a:endParaRPr lang="en-US">
              <a:cs typeface="Calibri"/>
            </a:endParaRPr>
          </a:p>
          <a:p>
            <a:r>
              <a:rPr lang="en-US">
                <a:ea typeface="+mn-lt"/>
                <a:cs typeface="+mn-lt"/>
              </a:rPr>
              <a:t>Recognize certified vs. non-certified training administrators as a qualifying factor for </a:t>
            </a:r>
            <a:r>
              <a:rPr lang="en-US" b="1" i="1" u="sng">
                <a:ea typeface="+mn-lt"/>
                <a:cs typeface="+mn-lt"/>
              </a:rPr>
              <a:t>promotion and/or higher salary</a:t>
            </a:r>
            <a:endParaRPr lang="en-US">
              <a:cs typeface="Calibri"/>
            </a:endParaRPr>
          </a:p>
          <a:p>
            <a:r>
              <a:rPr lang="en-US">
                <a:ea typeface="+mn-lt"/>
                <a:cs typeface="+mn-lt"/>
              </a:rPr>
              <a:t>Enhance the training administrator/program coordinator image</a:t>
            </a:r>
            <a:endParaRPr lang="en-US">
              <a:cs typeface="Calibri"/>
            </a:endParaRPr>
          </a:p>
          <a:p>
            <a:r>
              <a:rPr lang="en-US">
                <a:ea typeface="+mn-lt"/>
                <a:cs typeface="+mn-lt"/>
              </a:rPr>
              <a:t>Promote visibility of the </a:t>
            </a:r>
            <a:r>
              <a:rPr lang="en-US" b="1" i="1" u="sng">
                <a:ea typeface="+mn-lt"/>
                <a:cs typeface="+mn-lt"/>
              </a:rPr>
              <a:t>profession</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58122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a:bodyPr>
          <a:lstStyle/>
          <a:p>
            <a:r>
              <a:rPr lang="en-US">
                <a:ea typeface="+mj-lt"/>
                <a:cs typeface="+mj-lt"/>
              </a:rPr>
              <a:t>WHY SHOULD I CERTIFY?</a:t>
            </a:r>
            <a:endParaRPr lang="en-US"/>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a:xfrm>
            <a:off x="609600" y="1316893"/>
            <a:ext cx="10972800" cy="4525963"/>
          </a:xfrm>
        </p:spPr>
        <p:txBody>
          <a:bodyPr vert="horz" lIns="91440" tIns="45720" rIns="91440" bIns="45720" rtlCol="0" anchor="t">
            <a:normAutofit lnSpcReduction="10000"/>
          </a:bodyPr>
          <a:lstStyle/>
          <a:p>
            <a:pPr>
              <a:buNone/>
            </a:pPr>
            <a:r>
              <a:rPr lang="en-US">
                <a:ea typeface="+mn-lt"/>
                <a:cs typeface="+mn-lt"/>
              </a:rPr>
              <a:t>According to TAGME:</a:t>
            </a:r>
            <a:endParaRPr lang="en-US">
              <a:cs typeface="Calibri"/>
            </a:endParaRPr>
          </a:p>
          <a:p>
            <a:r>
              <a:rPr lang="en-US">
                <a:ea typeface="+mn-lt"/>
                <a:cs typeface="+mn-lt"/>
              </a:rPr>
              <a:t>Improve skill level and content knowledge </a:t>
            </a:r>
            <a:endParaRPr lang="en-US">
              <a:cs typeface="Calibri"/>
            </a:endParaRPr>
          </a:p>
          <a:p>
            <a:r>
              <a:rPr lang="en-US">
                <a:ea typeface="+mn-lt"/>
                <a:cs typeface="+mn-lt"/>
              </a:rPr>
              <a:t>Prepare for greater on-the-job responsibilities</a:t>
            </a:r>
            <a:endParaRPr lang="en-US">
              <a:cs typeface="Calibri"/>
            </a:endParaRPr>
          </a:p>
          <a:p>
            <a:r>
              <a:rPr lang="en-US">
                <a:ea typeface="+mn-lt"/>
                <a:cs typeface="+mn-lt"/>
              </a:rPr>
              <a:t>Reflect achievement and commitment to goals</a:t>
            </a:r>
            <a:endParaRPr lang="en-US">
              <a:cs typeface="Calibri"/>
            </a:endParaRPr>
          </a:p>
          <a:p>
            <a:r>
              <a:rPr lang="en-US">
                <a:ea typeface="+mn-lt"/>
                <a:cs typeface="+mn-lt"/>
              </a:rPr>
              <a:t>Recognize certified vs. non-certified training administrators as a qualifying factor for </a:t>
            </a:r>
            <a:r>
              <a:rPr lang="en-US" b="1" i="1" u="sng">
                <a:ea typeface="+mn-lt"/>
                <a:cs typeface="+mn-lt"/>
              </a:rPr>
              <a:t>promotion and/or higher salary</a:t>
            </a:r>
            <a:endParaRPr lang="en-US">
              <a:cs typeface="Calibri"/>
            </a:endParaRPr>
          </a:p>
          <a:p>
            <a:r>
              <a:rPr lang="en-US">
                <a:ea typeface="+mn-lt"/>
                <a:cs typeface="+mn-lt"/>
              </a:rPr>
              <a:t>Enhance the training administrator/program coordinator image</a:t>
            </a:r>
            <a:endParaRPr lang="en-US">
              <a:cs typeface="Calibri"/>
            </a:endParaRPr>
          </a:p>
          <a:p>
            <a:r>
              <a:rPr lang="en-US">
                <a:ea typeface="+mn-lt"/>
                <a:cs typeface="+mn-lt"/>
              </a:rPr>
              <a:t>Promote visibility of the </a:t>
            </a:r>
            <a:r>
              <a:rPr lang="en-US" b="1" i="1" u="sng">
                <a:ea typeface="+mn-lt"/>
                <a:cs typeface="+mn-lt"/>
              </a:rPr>
              <a:t>profession</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1221552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1947B1-3308-4711-8245-AA0F618568C4}">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64F2330-462E-439D-B336-1680FE3E1FA2}">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788420-CA51-4D7F-81B8-888813317B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2576</Words>
  <Application>Microsoft Office PowerPoint</Application>
  <PresentationFormat>Widescreen</PresentationFormat>
  <Paragraphs>319</Paragraphs>
  <Slides>29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1_Office Theme</vt:lpstr>
      <vt:lpstr>Coordinator Meeting</vt:lpstr>
      <vt:lpstr>PowerPoint Presentation</vt:lpstr>
      <vt:lpstr>PowerPoint Presentation</vt:lpstr>
      <vt:lpstr>2022 TAGME TIMELINE</vt:lpstr>
      <vt:lpstr>INITIAL TAGME CERTIFICATION CRITERIA</vt:lpstr>
      <vt:lpstr>INITIAL CERTIFICATION CRITERIA</vt:lpstr>
      <vt:lpstr>APPLICATION </vt:lpstr>
      <vt:lpstr>WHY SHOULD I CERTIFY?</vt:lpstr>
      <vt:lpstr>WHY SHOULD I CERTIFY?</vt:lpstr>
      <vt:lpstr>SURVEY RESULTS – 30 Respondents</vt:lpstr>
      <vt:lpstr>SURVEY RESULTS </vt:lpstr>
      <vt:lpstr>SURVEY RESULTS </vt:lpstr>
      <vt:lpstr>SURVEY RESULTS </vt:lpstr>
      <vt:lpstr>SURVEY RESULTS </vt:lpstr>
      <vt:lpstr>SURVEY RESULTS </vt:lpstr>
      <vt:lpstr>SURVEY RESULTS </vt:lpstr>
      <vt:lpstr>FEES</vt:lpstr>
      <vt:lpstr>The Residences at LSU Health </vt:lpstr>
      <vt:lpstr>Interviews</vt:lpstr>
      <vt:lpstr>Interviews – NRMP Policies</vt:lpstr>
      <vt:lpstr>NRMP</vt:lpstr>
      <vt:lpstr>Recruitment </vt:lpstr>
      <vt:lpstr>Work Hours</vt:lpstr>
      <vt:lpstr>PLAs via Adobe Sign</vt:lpstr>
      <vt:lpstr>GCEP AMA Modules</vt:lpstr>
      <vt:lpstr>2022 National GME Census in GME Track</vt:lpstr>
      <vt:lpstr>Reminders</vt:lpstr>
      <vt:lpstr>Reminders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2</cp:revision>
  <dcterms:created xsi:type="dcterms:W3CDTF">2021-08-11T15:39:58Z</dcterms:created>
  <dcterms:modified xsi:type="dcterms:W3CDTF">2022-08-23T19:39:51Z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