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5" r:id="rId6"/>
    <p:sldId id="258" r:id="rId7"/>
    <p:sldId id="260" r:id="rId8"/>
    <p:sldId id="266" r:id="rId9"/>
    <p:sldId id="263" r:id="rId10"/>
    <p:sldId id="264" r:id="rId11"/>
    <p:sldId id="25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B0BF3-E468-4538-A4AB-15CC3DC5F8C9}" v="371" dt="2021-05-03T21:12:24.543"/>
    <p1510:client id="{107F063F-9518-4BA1-A201-CE421067F962}" v="10" dt="2021-04-29T17:12:33.735"/>
    <p1510:client id="{2488B388-0005-44D1-8CE2-AABF5B1BD418}" v="1" dt="2021-05-04T14:47:33.381"/>
    <p1510:client id="{55C9213C-C2C1-40EF-83E2-3277398E4DAA}" v="50" dt="2021-05-04T13:19:02.676"/>
    <p1510:client id="{78EF6AE2-DB6E-49A2-B95F-3F8E23725C5B}" v="1262" dt="2021-05-03T18:27:56.757"/>
    <p1510:client id="{8CBBDC6B-CE2B-4E44-B471-C0446D8AE0CF}" v="242" dt="2021-05-04T14:53:40.720"/>
    <p1510:client id="{C8C7EEDD-7ADB-40E4-81A6-DC322DD320C8}" v="76" dt="2021-05-04T12:01:39.339"/>
    <p1510:client id="{D73AAF60-8485-4C39-A494-4D5257CDD5E7}" v="13" dt="2021-04-29T17:15:39.623"/>
    <p1510:client id="{EF06DD17-32E6-43A4-A60E-B509A6383A19}" v="82" dt="2021-05-03T17:59:04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Ashley C." userId="S::acomea@lsuhsc.edu::0b3e9860-7bca-4bd9-93ea-7b574b0a8ea0" providerId="AD" clId="Web-{D73AAF60-8485-4C39-A494-4D5257CDD5E7}"/>
    <pc:docChg chg="addSld modSld">
      <pc:chgData name="Walker, Ashley C." userId="S::acomea@lsuhsc.edu::0b3e9860-7bca-4bd9-93ea-7b574b0a8ea0" providerId="AD" clId="Web-{D73AAF60-8485-4C39-A494-4D5257CDD5E7}" dt="2021-04-29T17:15:38.513" v="5" actId="20577"/>
      <pc:docMkLst>
        <pc:docMk/>
      </pc:docMkLst>
      <pc:sldChg chg="modSp add">
        <pc:chgData name="Walker, Ashley C." userId="S::acomea@lsuhsc.edu::0b3e9860-7bca-4bd9-93ea-7b574b0a8ea0" providerId="AD" clId="Web-{D73AAF60-8485-4C39-A494-4D5257CDD5E7}" dt="2021-04-29T17:15:38.513" v="5" actId="20577"/>
        <pc:sldMkLst>
          <pc:docMk/>
          <pc:sldMk cId="4085030580" sldId="258"/>
        </pc:sldMkLst>
        <pc:spChg chg="mod">
          <ac:chgData name="Walker, Ashley C." userId="S::acomea@lsuhsc.edu::0b3e9860-7bca-4bd9-93ea-7b574b0a8ea0" providerId="AD" clId="Web-{D73AAF60-8485-4C39-A494-4D5257CDD5E7}" dt="2021-04-29T17:15:27.826" v="2" actId="20577"/>
          <ac:spMkLst>
            <pc:docMk/>
            <pc:sldMk cId="4085030580" sldId="258"/>
            <ac:spMk id="2" creationId="{E4663B1F-0130-4E93-966E-97516C2088A5}"/>
          </ac:spMkLst>
        </pc:spChg>
        <pc:spChg chg="mod">
          <ac:chgData name="Walker, Ashley C." userId="S::acomea@lsuhsc.edu::0b3e9860-7bca-4bd9-93ea-7b574b0a8ea0" providerId="AD" clId="Web-{D73AAF60-8485-4C39-A494-4D5257CDD5E7}" dt="2021-04-29T17:15:38.513" v="5" actId="20577"/>
          <ac:spMkLst>
            <pc:docMk/>
            <pc:sldMk cId="4085030580" sldId="258"/>
            <ac:spMk id="3" creationId="{D3504731-FAA1-4DB3-B0BA-897B1C309274}"/>
          </ac:spMkLst>
        </pc:spChg>
      </pc:sldChg>
    </pc:docChg>
  </pc:docChgLst>
  <pc:docChgLst>
    <pc:chgData name="Callac, Christopher A." userId="S::ccalla@lsuhsc.edu::ae30526b-544b-48f7-9fa3-422a6ece35e3" providerId="AD" clId="Web-{8CBBDC6B-CE2B-4E44-B471-C0446D8AE0CF}"/>
    <pc:docChg chg="modSld">
      <pc:chgData name="Callac, Christopher A." userId="S::ccalla@lsuhsc.edu::ae30526b-544b-48f7-9fa3-422a6ece35e3" providerId="AD" clId="Web-{8CBBDC6B-CE2B-4E44-B471-C0446D8AE0CF}" dt="2021-05-04T14:53:40.720" v="123" actId="20577"/>
      <pc:docMkLst>
        <pc:docMk/>
      </pc:docMkLst>
      <pc:sldChg chg="modSp">
        <pc:chgData name="Callac, Christopher A." userId="S::ccalla@lsuhsc.edu::ae30526b-544b-48f7-9fa3-422a6ece35e3" providerId="AD" clId="Web-{8CBBDC6B-CE2B-4E44-B471-C0446D8AE0CF}" dt="2021-05-04T14:53:40.720" v="123" actId="20577"/>
        <pc:sldMkLst>
          <pc:docMk/>
          <pc:sldMk cId="1208677254" sldId="264"/>
        </pc:sldMkLst>
        <pc:spChg chg="mod">
          <ac:chgData name="Callac, Christopher A." userId="S::ccalla@lsuhsc.edu::ae30526b-544b-48f7-9fa3-422a6ece35e3" providerId="AD" clId="Web-{8CBBDC6B-CE2B-4E44-B471-C0446D8AE0CF}" dt="2021-05-04T14:53:40.720" v="123" actId="20577"/>
          <ac:spMkLst>
            <pc:docMk/>
            <pc:sldMk cId="1208677254" sldId="264"/>
            <ac:spMk id="3" creationId="{00000000-0000-0000-0000-000000000000}"/>
          </ac:spMkLst>
        </pc:spChg>
      </pc:sldChg>
    </pc:docChg>
  </pc:docChgLst>
  <pc:docChgLst>
    <pc:chgData name="Walker, Ashley C." userId="S::acomea@lsuhsc.edu::0b3e9860-7bca-4bd9-93ea-7b574b0a8ea0" providerId="AD" clId="Web-{107F063F-9518-4BA1-A201-CE421067F962}"/>
    <pc:docChg chg="addSld delSld modSld addMainMaster modMainMaster">
      <pc:chgData name="Walker, Ashley C." userId="S::acomea@lsuhsc.edu::0b3e9860-7bca-4bd9-93ea-7b574b0a8ea0" providerId="AD" clId="Web-{107F063F-9518-4BA1-A201-CE421067F962}" dt="2021-04-29T17:12:33.735" v="5" actId="20577"/>
      <pc:docMkLst>
        <pc:docMk/>
      </pc:docMkLst>
      <pc:sldChg chg="del">
        <pc:chgData name="Walker, Ashley C." userId="S::acomea@lsuhsc.edu::0b3e9860-7bca-4bd9-93ea-7b574b0a8ea0" providerId="AD" clId="Web-{107F063F-9518-4BA1-A201-CE421067F962}" dt="2021-04-29T17:12:12.468" v="1"/>
        <pc:sldMkLst>
          <pc:docMk/>
          <pc:sldMk cId="109857222" sldId="256"/>
        </pc:sldMkLst>
      </pc:sldChg>
      <pc:sldChg chg="modSp add">
        <pc:chgData name="Walker, Ashley C." userId="S::acomea@lsuhsc.edu::0b3e9860-7bca-4bd9-93ea-7b574b0a8ea0" providerId="AD" clId="Web-{107F063F-9518-4BA1-A201-CE421067F962}" dt="2021-04-29T17:12:33.735" v="5" actId="20577"/>
        <pc:sldMkLst>
          <pc:docMk/>
          <pc:sldMk cId="2931144025" sldId="257"/>
        </pc:sldMkLst>
        <pc:spChg chg="mod">
          <ac:chgData name="Walker, Ashley C." userId="S::acomea@lsuhsc.edu::0b3e9860-7bca-4bd9-93ea-7b574b0a8ea0" providerId="AD" clId="Web-{107F063F-9518-4BA1-A201-CE421067F962}" dt="2021-04-29T17:12:33.735" v="5" actId="20577"/>
          <ac:spMkLst>
            <pc:docMk/>
            <pc:sldMk cId="2931144025" sldId="257"/>
            <ac:spMk id="3" creationId="{E59BC953-39FA-44A4-8C0D-2AD3F19C5AB8}"/>
          </ac:spMkLst>
        </pc:spChg>
      </pc:sldChg>
      <pc:sldMasterChg chg="add addSldLayout">
        <pc:chgData name="Walker, Ashley C." userId="S::acomea@lsuhsc.edu::0b3e9860-7bca-4bd9-93ea-7b574b0a8ea0" providerId="AD" clId="Web-{107F063F-9518-4BA1-A201-CE421067F962}" dt="2021-04-29T17:12:08.109" v="0"/>
        <pc:sldMasterMkLst>
          <pc:docMk/>
          <pc:sldMasterMk cId="111194741" sldId="2147483660"/>
        </pc:sldMasterMkLst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3194383530" sldId="2147483661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3515437105" sldId="2147483662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1487641074" sldId="2147483663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2073283139" sldId="2147483664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478458897" sldId="2147483665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2943503251" sldId="2147483666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514377692" sldId="2147483667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1741589110" sldId="2147483668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1822816577" sldId="2147483669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3632056887" sldId="2147483670"/>
          </pc:sldLayoutMkLst>
        </pc:sldLayoutChg>
        <pc:sldLayoutChg chg="ad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111194741" sldId="2147483660"/>
            <pc:sldLayoutMk cId="2181965852" sldId="2147483671"/>
          </pc:sldLayoutMkLst>
        </pc:sldLayoutChg>
      </pc:sldMasterChg>
      <pc:sldMasterChg chg="replId modSldLayout">
        <pc:chgData name="Walker, Ashley C." userId="S::acomea@lsuhsc.edu::0b3e9860-7bca-4bd9-93ea-7b574b0a8ea0" providerId="AD" clId="Web-{107F063F-9518-4BA1-A201-CE421067F962}" dt="2021-04-29T17:12:08.109" v="0"/>
        <pc:sldMasterMkLst>
          <pc:docMk/>
          <pc:sldMasterMk cId="2460954070" sldId="2147483672"/>
        </pc:sldMasterMkLst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2385387890" sldId="2147483673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949138452" sldId="2147483674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2591524520" sldId="2147483675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1203092039" sldId="2147483676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3733172339" sldId="2147483677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3210312558" sldId="2147483678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3146388984" sldId="2147483679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3171841454" sldId="2147483680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1718958274" sldId="2147483681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2202905451" sldId="2147483682"/>
          </pc:sldLayoutMkLst>
        </pc:sldLayoutChg>
        <pc:sldLayoutChg chg="replId">
          <pc:chgData name="Walker, Ashley C." userId="S::acomea@lsuhsc.edu::0b3e9860-7bca-4bd9-93ea-7b574b0a8ea0" providerId="AD" clId="Web-{107F063F-9518-4BA1-A201-CE421067F962}" dt="2021-04-29T17:12:08.109" v="0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Walker, Ashley C." userId="S::acomea@lsuhsc.edu::0b3e9860-7bca-4bd9-93ea-7b574b0a8ea0" providerId="AD" clId="Web-{78EF6AE2-DB6E-49A2-B95F-3F8E23725C5B}"/>
    <pc:docChg chg="addSld delSld modSld">
      <pc:chgData name="Walker, Ashley C." userId="S::acomea@lsuhsc.edu::0b3e9860-7bca-4bd9-93ea-7b574b0a8ea0" providerId="AD" clId="Web-{78EF6AE2-DB6E-49A2-B95F-3F8E23725C5B}" dt="2021-05-03T18:27:54.367" v="521" actId="20577"/>
      <pc:docMkLst>
        <pc:docMk/>
      </pc:docMkLst>
      <pc:sldChg chg="modSp new">
        <pc:chgData name="Walker, Ashley C." userId="S::acomea@lsuhsc.edu::0b3e9860-7bca-4bd9-93ea-7b574b0a8ea0" providerId="AD" clId="Web-{78EF6AE2-DB6E-49A2-B95F-3F8E23725C5B}" dt="2021-05-03T18:11:49.105" v="208" actId="1076"/>
        <pc:sldMkLst>
          <pc:docMk/>
          <pc:sldMk cId="1009065148" sldId="258"/>
        </pc:sldMkLst>
        <pc:spChg chg="mod">
          <ac:chgData name="Walker, Ashley C." userId="S::acomea@lsuhsc.edu::0b3e9860-7bca-4bd9-93ea-7b574b0a8ea0" providerId="AD" clId="Web-{78EF6AE2-DB6E-49A2-B95F-3F8E23725C5B}" dt="2021-05-03T18:08:42.334" v="140" actId="20577"/>
          <ac:spMkLst>
            <pc:docMk/>
            <pc:sldMk cId="1009065148" sldId="258"/>
            <ac:spMk id="2" creationId="{D6E88CB2-9C2D-49F6-9BB1-189C8AE715C4}"/>
          </ac:spMkLst>
        </pc:spChg>
        <pc:spChg chg="mod">
          <ac:chgData name="Walker, Ashley C." userId="S::acomea@lsuhsc.edu::0b3e9860-7bca-4bd9-93ea-7b574b0a8ea0" providerId="AD" clId="Web-{78EF6AE2-DB6E-49A2-B95F-3F8E23725C5B}" dt="2021-05-03T18:11:49.105" v="208" actId="1076"/>
          <ac:spMkLst>
            <pc:docMk/>
            <pc:sldMk cId="1009065148" sldId="258"/>
            <ac:spMk id="3" creationId="{51F6111B-EA73-4BD2-AC65-CC0096850633}"/>
          </ac:spMkLst>
        </pc:spChg>
      </pc:sldChg>
      <pc:sldChg chg="addSp delSp modSp del">
        <pc:chgData name="Walker, Ashley C." userId="S::acomea@lsuhsc.edu::0b3e9860-7bca-4bd9-93ea-7b574b0a8ea0" providerId="AD" clId="Web-{78EF6AE2-DB6E-49A2-B95F-3F8E23725C5B}" dt="2021-05-03T18:06:40.971" v="81"/>
        <pc:sldMkLst>
          <pc:docMk/>
          <pc:sldMk cId="4085030580" sldId="258"/>
        </pc:sldMkLst>
        <pc:spChg chg="mod">
          <ac:chgData name="Walker, Ashley C." userId="S::acomea@lsuhsc.edu::0b3e9860-7bca-4bd9-93ea-7b574b0a8ea0" providerId="AD" clId="Web-{78EF6AE2-DB6E-49A2-B95F-3F8E23725C5B}" dt="2021-05-03T18:04:29.795" v="21" actId="20577"/>
          <ac:spMkLst>
            <pc:docMk/>
            <pc:sldMk cId="4085030580" sldId="258"/>
            <ac:spMk id="2" creationId="{E4663B1F-0130-4E93-966E-97516C2088A5}"/>
          </ac:spMkLst>
        </pc:spChg>
        <pc:spChg chg="add mod">
          <ac:chgData name="Walker, Ashley C." userId="S::acomea@lsuhsc.edu::0b3e9860-7bca-4bd9-93ea-7b574b0a8ea0" providerId="AD" clId="Web-{78EF6AE2-DB6E-49A2-B95F-3F8E23725C5B}" dt="2021-05-03T18:06:28.064" v="80" actId="20577"/>
          <ac:spMkLst>
            <pc:docMk/>
            <pc:sldMk cId="4085030580" sldId="258"/>
            <ac:spMk id="6" creationId="{39359031-4637-4047-9454-828C486172C4}"/>
          </ac:spMkLst>
        </pc:spChg>
        <pc:graphicFrameChg chg="add del mod modGraphic">
          <ac:chgData name="Walker, Ashley C." userId="S::acomea@lsuhsc.edu::0b3e9860-7bca-4bd9-93ea-7b574b0a8ea0" providerId="AD" clId="Web-{78EF6AE2-DB6E-49A2-B95F-3F8E23725C5B}" dt="2021-05-03T18:01:40.587" v="12"/>
          <ac:graphicFrameMkLst>
            <pc:docMk/>
            <pc:sldMk cId="4085030580" sldId="258"/>
            <ac:graphicFrameMk id="5" creationId="{E72DC2B5-604F-4466-80AC-0F836E8CD2AC}"/>
          </ac:graphicFrameMkLst>
        </pc:graphicFrameChg>
      </pc:sldChg>
      <pc:sldChg chg="del">
        <pc:chgData name="Walker, Ashley C." userId="S::acomea@lsuhsc.edu::0b3e9860-7bca-4bd9-93ea-7b574b0a8ea0" providerId="AD" clId="Web-{78EF6AE2-DB6E-49A2-B95F-3F8E23725C5B}" dt="2021-05-03T18:06:43.658" v="82"/>
        <pc:sldMkLst>
          <pc:docMk/>
          <pc:sldMk cId="27434746" sldId="259"/>
        </pc:sldMkLst>
      </pc:sldChg>
      <pc:sldChg chg="modSp new">
        <pc:chgData name="Walker, Ashley C." userId="S::acomea@lsuhsc.edu::0b3e9860-7bca-4bd9-93ea-7b574b0a8ea0" providerId="AD" clId="Web-{78EF6AE2-DB6E-49A2-B95F-3F8E23725C5B}" dt="2021-05-03T18:20:20.682" v="354" actId="20577"/>
        <pc:sldMkLst>
          <pc:docMk/>
          <pc:sldMk cId="4277446113" sldId="259"/>
        </pc:sldMkLst>
        <pc:spChg chg="mod">
          <ac:chgData name="Walker, Ashley C." userId="S::acomea@lsuhsc.edu::0b3e9860-7bca-4bd9-93ea-7b574b0a8ea0" providerId="AD" clId="Web-{78EF6AE2-DB6E-49A2-B95F-3F8E23725C5B}" dt="2021-05-03T18:12:09.605" v="225" actId="20577"/>
          <ac:spMkLst>
            <pc:docMk/>
            <pc:sldMk cId="4277446113" sldId="259"/>
            <ac:spMk id="2" creationId="{6B59B02A-BA2B-46A9-A1FF-74637EAF00E4}"/>
          </ac:spMkLst>
        </pc:spChg>
        <pc:spChg chg="mod">
          <ac:chgData name="Walker, Ashley C." userId="S::acomea@lsuhsc.edu::0b3e9860-7bca-4bd9-93ea-7b574b0a8ea0" providerId="AD" clId="Web-{78EF6AE2-DB6E-49A2-B95F-3F8E23725C5B}" dt="2021-05-03T18:20:20.682" v="354" actId="20577"/>
          <ac:spMkLst>
            <pc:docMk/>
            <pc:sldMk cId="4277446113" sldId="259"/>
            <ac:spMk id="3" creationId="{FCECA65C-3759-4D77-AE4C-6A1B0D2100B4}"/>
          </ac:spMkLst>
        </pc:spChg>
      </pc:sldChg>
      <pc:sldChg chg="addSp modSp new mod modClrScheme chgLayout">
        <pc:chgData name="Walker, Ashley C." userId="S::acomea@lsuhsc.edu::0b3e9860-7bca-4bd9-93ea-7b574b0a8ea0" providerId="AD" clId="Web-{78EF6AE2-DB6E-49A2-B95F-3F8E23725C5B}" dt="2021-05-03T18:27:54.367" v="521" actId="20577"/>
        <pc:sldMkLst>
          <pc:docMk/>
          <pc:sldMk cId="1252400784" sldId="260"/>
        </pc:sldMkLst>
        <pc:spChg chg="mod">
          <ac:chgData name="Walker, Ashley C." userId="S::acomea@lsuhsc.edu::0b3e9860-7bca-4bd9-93ea-7b574b0a8ea0" providerId="AD" clId="Web-{78EF6AE2-DB6E-49A2-B95F-3F8E23725C5B}" dt="2021-05-03T18:22:25.639" v="390"/>
          <ac:spMkLst>
            <pc:docMk/>
            <pc:sldMk cId="1252400784" sldId="260"/>
            <ac:spMk id="2" creationId="{9F4BE9E1-710A-41ED-A4AA-C6055EF45210}"/>
          </ac:spMkLst>
        </pc:spChg>
        <pc:spChg chg="mod">
          <ac:chgData name="Walker, Ashley C." userId="S::acomea@lsuhsc.edu::0b3e9860-7bca-4bd9-93ea-7b574b0a8ea0" providerId="AD" clId="Web-{78EF6AE2-DB6E-49A2-B95F-3F8E23725C5B}" dt="2021-05-03T18:27:54.367" v="521" actId="20577"/>
          <ac:spMkLst>
            <pc:docMk/>
            <pc:sldMk cId="1252400784" sldId="260"/>
            <ac:spMk id="3" creationId="{37269924-2E66-4040-93E6-4C04CD14554E}"/>
          </ac:spMkLst>
        </pc:spChg>
        <pc:picChg chg="add mod">
          <ac:chgData name="Walker, Ashley C." userId="S::acomea@lsuhsc.edu::0b3e9860-7bca-4bd9-93ea-7b574b0a8ea0" providerId="AD" clId="Web-{78EF6AE2-DB6E-49A2-B95F-3F8E23725C5B}" dt="2021-05-03T18:22:25.639" v="390"/>
          <ac:picMkLst>
            <pc:docMk/>
            <pc:sldMk cId="1252400784" sldId="260"/>
            <ac:picMk id="4" creationId="{6B9F908D-794E-459C-BF70-AF5D3C5B48F7}"/>
          </ac:picMkLst>
        </pc:picChg>
      </pc:sldChg>
      <pc:sldChg chg="add del replId">
        <pc:chgData name="Walker, Ashley C." userId="S::acomea@lsuhsc.edu::0b3e9860-7bca-4bd9-93ea-7b574b0a8ea0" providerId="AD" clId="Web-{78EF6AE2-DB6E-49A2-B95F-3F8E23725C5B}" dt="2021-05-03T18:01:01.633" v="7"/>
        <pc:sldMkLst>
          <pc:docMk/>
          <pc:sldMk cId="1522615721" sldId="260"/>
        </pc:sldMkLst>
      </pc:sldChg>
      <pc:sldChg chg="add del replId">
        <pc:chgData name="Walker, Ashley C." userId="S::acomea@lsuhsc.edu::0b3e9860-7bca-4bd9-93ea-7b574b0a8ea0" providerId="AD" clId="Web-{78EF6AE2-DB6E-49A2-B95F-3F8E23725C5B}" dt="2021-05-03T18:01:03.383" v="8"/>
        <pc:sldMkLst>
          <pc:docMk/>
          <pc:sldMk cId="638635139" sldId="261"/>
        </pc:sldMkLst>
      </pc:sldChg>
    </pc:docChg>
  </pc:docChgLst>
  <pc:docChgLst>
    <pc:chgData name="Lundsgaard, Yolanda M." userId="S::yleeha@lsuhsc.edu::1c45dd09-112d-4655-bd36-6c0293bf62db" providerId="AD" clId="Web-{07DB0BF3-E468-4538-A4AB-15CC3DC5F8C9}"/>
    <pc:docChg chg="addSld modSld sldOrd">
      <pc:chgData name="Lundsgaard, Yolanda M." userId="S::yleeha@lsuhsc.edu::1c45dd09-112d-4655-bd36-6c0293bf62db" providerId="AD" clId="Web-{07DB0BF3-E468-4538-A4AB-15CC3DC5F8C9}" dt="2021-05-03T21:12:24.543" v="180" actId="20577"/>
      <pc:docMkLst>
        <pc:docMk/>
      </pc:docMkLst>
      <pc:sldChg chg="ord">
        <pc:chgData name="Lundsgaard, Yolanda M." userId="S::yleeha@lsuhsc.edu::1c45dd09-112d-4655-bd36-6c0293bf62db" providerId="AD" clId="Web-{07DB0BF3-E468-4538-A4AB-15CC3DC5F8C9}" dt="2021-05-03T21:01:30.473" v="1"/>
        <pc:sldMkLst>
          <pc:docMk/>
          <pc:sldMk cId="1252400784" sldId="260"/>
        </pc:sldMkLst>
      </pc:sldChg>
      <pc:sldChg chg="modSp new">
        <pc:chgData name="Lundsgaard, Yolanda M." userId="S::yleeha@lsuhsc.edu::1c45dd09-112d-4655-bd36-6c0293bf62db" providerId="AD" clId="Web-{07DB0BF3-E468-4538-A4AB-15CC3DC5F8C9}" dt="2021-05-03T21:12:24.543" v="180" actId="20577"/>
        <pc:sldMkLst>
          <pc:docMk/>
          <pc:sldMk cId="2679594502" sldId="261"/>
        </pc:sldMkLst>
        <pc:spChg chg="mod">
          <ac:chgData name="Lundsgaard, Yolanda M." userId="S::yleeha@lsuhsc.edu::1c45dd09-112d-4655-bd36-6c0293bf62db" providerId="AD" clId="Web-{07DB0BF3-E468-4538-A4AB-15CC3DC5F8C9}" dt="2021-05-03T21:01:38.036" v="10" actId="20577"/>
          <ac:spMkLst>
            <pc:docMk/>
            <pc:sldMk cId="2679594502" sldId="261"/>
            <ac:spMk id="2" creationId="{B479B4D3-2608-405A-AF3B-B2A181C068CC}"/>
          </ac:spMkLst>
        </pc:spChg>
        <pc:spChg chg="mod">
          <ac:chgData name="Lundsgaard, Yolanda M." userId="S::yleeha@lsuhsc.edu::1c45dd09-112d-4655-bd36-6c0293bf62db" providerId="AD" clId="Web-{07DB0BF3-E468-4538-A4AB-15CC3DC5F8C9}" dt="2021-05-03T21:12:24.543" v="180" actId="20577"/>
          <ac:spMkLst>
            <pc:docMk/>
            <pc:sldMk cId="2679594502" sldId="261"/>
            <ac:spMk id="3" creationId="{43B407CD-4021-4792-896E-3DA71047C021}"/>
          </ac:spMkLst>
        </pc:spChg>
      </pc:sldChg>
    </pc:docChg>
  </pc:docChgLst>
  <pc:docChgLst>
    <pc:chgData name="Walker, Ashley C." userId="S::acomea@lsuhsc.edu::0b3e9860-7bca-4bd9-93ea-7b574b0a8ea0" providerId="AD" clId="Web-{2488B388-0005-44D1-8CE2-AABF5B1BD418}"/>
    <pc:docChg chg="sldOrd">
      <pc:chgData name="Walker, Ashley C." userId="S::acomea@lsuhsc.edu::0b3e9860-7bca-4bd9-93ea-7b574b0a8ea0" providerId="AD" clId="Web-{2488B388-0005-44D1-8CE2-AABF5B1BD418}" dt="2021-05-04T14:47:33.381" v="0"/>
      <pc:docMkLst>
        <pc:docMk/>
      </pc:docMkLst>
      <pc:sldChg chg="ord">
        <pc:chgData name="Walker, Ashley C." userId="S::acomea@lsuhsc.edu::0b3e9860-7bca-4bd9-93ea-7b574b0a8ea0" providerId="AD" clId="Web-{2488B388-0005-44D1-8CE2-AABF5B1BD418}" dt="2021-05-04T14:47:33.381" v="0"/>
        <pc:sldMkLst>
          <pc:docMk/>
          <pc:sldMk cId="2266628089" sldId="265"/>
        </pc:sldMkLst>
      </pc:sldChg>
    </pc:docChg>
  </pc:docChgLst>
  <pc:docChgLst>
    <pc:chgData name="Lundsgaard, Yolanda M." userId="S::yleeha@lsuhsc.edu::1c45dd09-112d-4655-bd36-6c0293bf62db" providerId="AD" clId="Web-{C8C7EEDD-7ADB-40E4-81A6-DC322DD320C8}"/>
    <pc:docChg chg="modSld">
      <pc:chgData name="Lundsgaard, Yolanda M." userId="S::yleeha@lsuhsc.edu::1c45dd09-112d-4655-bd36-6c0293bf62db" providerId="AD" clId="Web-{C8C7EEDD-7ADB-40E4-81A6-DC322DD320C8}" dt="2021-05-04T12:01:39.339" v="37" actId="20577"/>
      <pc:docMkLst>
        <pc:docMk/>
      </pc:docMkLst>
      <pc:sldChg chg="modSp">
        <pc:chgData name="Lundsgaard, Yolanda M." userId="S::yleeha@lsuhsc.edu::1c45dd09-112d-4655-bd36-6c0293bf62db" providerId="AD" clId="Web-{C8C7EEDD-7ADB-40E4-81A6-DC322DD320C8}" dt="2021-05-04T12:01:39.339" v="37" actId="20577"/>
        <pc:sldMkLst>
          <pc:docMk/>
          <pc:sldMk cId="2679594502" sldId="261"/>
        </pc:sldMkLst>
        <pc:spChg chg="mod">
          <ac:chgData name="Lundsgaard, Yolanda M." userId="S::yleeha@lsuhsc.edu::1c45dd09-112d-4655-bd36-6c0293bf62db" providerId="AD" clId="Web-{C8C7EEDD-7ADB-40E4-81A6-DC322DD320C8}" dt="2021-05-04T12:01:39.339" v="37" actId="20577"/>
          <ac:spMkLst>
            <pc:docMk/>
            <pc:sldMk cId="2679594502" sldId="261"/>
            <ac:spMk id="3" creationId="{43B407CD-4021-4792-896E-3DA71047C021}"/>
          </ac:spMkLst>
        </pc:spChg>
      </pc:sldChg>
    </pc:docChg>
  </pc:docChgLst>
  <pc:docChgLst>
    <pc:chgData name="Walker, Ashley C." userId="S::acomea@lsuhsc.edu::0b3e9860-7bca-4bd9-93ea-7b574b0a8ea0" providerId="AD" clId="Web-{EF06DD17-32E6-43A4-A60E-B509A6383A19}"/>
    <pc:docChg chg="addSld modSld">
      <pc:chgData name="Walker, Ashley C." userId="S::acomea@lsuhsc.edu::0b3e9860-7bca-4bd9-93ea-7b574b0a8ea0" providerId="AD" clId="Web-{EF06DD17-32E6-43A4-A60E-B509A6383A19}" dt="2021-05-03T17:59:04.866" v="38" actId="20577"/>
      <pc:docMkLst>
        <pc:docMk/>
      </pc:docMkLst>
      <pc:sldChg chg="modSp">
        <pc:chgData name="Walker, Ashley C." userId="S::acomea@lsuhsc.edu::0b3e9860-7bca-4bd9-93ea-7b574b0a8ea0" providerId="AD" clId="Web-{EF06DD17-32E6-43A4-A60E-B509A6383A19}" dt="2021-05-03T17:59:04.866" v="38" actId="20577"/>
        <pc:sldMkLst>
          <pc:docMk/>
          <pc:sldMk cId="4085030580" sldId="258"/>
        </pc:sldMkLst>
        <pc:spChg chg="mod">
          <ac:chgData name="Walker, Ashley C." userId="S::acomea@lsuhsc.edu::0b3e9860-7bca-4bd9-93ea-7b574b0a8ea0" providerId="AD" clId="Web-{EF06DD17-32E6-43A4-A60E-B509A6383A19}" dt="2021-05-03T17:56:18.781" v="12" actId="20577"/>
          <ac:spMkLst>
            <pc:docMk/>
            <pc:sldMk cId="4085030580" sldId="258"/>
            <ac:spMk id="2" creationId="{E4663B1F-0130-4E93-966E-97516C2088A5}"/>
          </ac:spMkLst>
        </pc:spChg>
        <pc:spChg chg="mod">
          <ac:chgData name="Walker, Ashley C." userId="S::acomea@lsuhsc.edu::0b3e9860-7bca-4bd9-93ea-7b574b0a8ea0" providerId="AD" clId="Web-{EF06DD17-32E6-43A4-A60E-B509A6383A19}" dt="2021-05-03T17:59:04.866" v="38" actId="20577"/>
          <ac:spMkLst>
            <pc:docMk/>
            <pc:sldMk cId="4085030580" sldId="258"/>
            <ac:spMk id="3" creationId="{D3504731-FAA1-4DB3-B0BA-897B1C309274}"/>
          </ac:spMkLst>
        </pc:spChg>
      </pc:sldChg>
      <pc:sldChg chg="modSp add replId">
        <pc:chgData name="Walker, Ashley C." userId="S::acomea@lsuhsc.edu::0b3e9860-7bca-4bd9-93ea-7b574b0a8ea0" providerId="AD" clId="Web-{EF06DD17-32E6-43A4-A60E-B509A6383A19}" dt="2021-05-03T17:58:44.740" v="37" actId="20577"/>
        <pc:sldMkLst>
          <pc:docMk/>
          <pc:sldMk cId="27434746" sldId="259"/>
        </pc:sldMkLst>
        <pc:spChg chg="mod">
          <ac:chgData name="Walker, Ashley C." userId="S::acomea@lsuhsc.edu::0b3e9860-7bca-4bd9-93ea-7b574b0a8ea0" providerId="AD" clId="Web-{EF06DD17-32E6-43A4-A60E-B509A6383A19}" dt="2021-05-03T17:57:27.253" v="31" actId="20577"/>
          <ac:spMkLst>
            <pc:docMk/>
            <pc:sldMk cId="27434746" sldId="259"/>
            <ac:spMk id="2" creationId="{E4663B1F-0130-4E93-966E-97516C2088A5}"/>
          </ac:spMkLst>
        </pc:spChg>
        <pc:spChg chg="mod">
          <ac:chgData name="Walker, Ashley C." userId="S::acomea@lsuhsc.edu::0b3e9860-7bca-4bd9-93ea-7b574b0a8ea0" providerId="AD" clId="Web-{EF06DD17-32E6-43A4-A60E-B509A6383A19}" dt="2021-05-03T17:58:44.740" v="37" actId="20577"/>
          <ac:spMkLst>
            <pc:docMk/>
            <pc:sldMk cId="27434746" sldId="259"/>
            <ac:spMk id="3" creationId="{D3504731-FAA1-4DB3-B0BA-897B1C309274}"/>
          </ac:spMkLst>
        </pc:spChg>
      </pc:sldChg>
    </pc:docChg>
  </pc:docChgLst>
  <pc:docChgLst>
    <pc:chgData name="Lincoln, Treva E." userId="S::tlinco@lsuhsc.edu::cb770d70-1783-4dd9-a92e-b13f9f754538" providerId="AD" clId="Web-{55C9213C-C2C1-40EF-83E2-3277398E4DAA}"/>
    <pc:docChg chg="addSld modSld">
      <pc:chgData name="Lincoln, Treva E." userId="S::tlinco@lsuhsc.edu::cb770d70-1783-4dd9-a92e-b13f9f754538" providerId="AD" clId="Web-{55C9213C-C2C1-40EF-83E2-3277398E4DAA}" dt="2021-05-04T13:19:02.676" v="27" actId="20577"/>
      <pc:docMkLst>
        <pc:docMk/>
      </pc:docMkLst>
      <pc:sldChg chg="addSp delSp modSp add replId">
        <pc:chgData name="Lincoln, Treva E." userId="S::tlinco@lsuhsc.edu::cb770d70-1783-4dd9-a92e-b13f9f754538" providerId="AD" clId="Web-{55C9213C-C2C1-40EF-83E2-3277398E4DAA}" dt="2021-05-04T13:19:02.676" v="27" actId="20577"/>
        <pc:sldMkLst>
          <pc:docMk/>
          <pc:sldMk cId="3816234715" sldId="262"/>
        </pc:sldMkLst>
        <pc:spChg chg="mod">
          <ac:chgData name="Lincoln, Treva E." userId="S::tlinco@lsuhsc.edu::cb770d70-1783-4dd9-a92e-b13f9f754538" providerId="AD" clId="Web-{55C9213C-C2C1-40EF-83E2-3277398E4DAA}" dt="2021-05-04T13:19:02.676" v="27" actId="20577"/>
          <ac:spMkLst>
            <pc:docMk/>
            <pc:sldMk cId="3816234715" sldId="262"/>
            <ac:spMk id="2" creationId="{B479B4D3-2608-405A-AF3B-B2A181C068CC}"/>
          </ac:spMkLst>
        </pc:spChg>
        <pc:spChg chg="del">
          <ac:chgData name="Lincoln, Treva E." userId="S::tlinco@lsuhsc.edu::cb770d70-1783-4dd9-a92e-b13f9f754538" providerId="AD" clId="Web-{55C9213C-C2C1-40EF-83E2-3277398E4DAA}" dt="2021-05-04T13:18:08.379" v="4"/>
          <ac:spMkLst>
            <pc:docMk/>
            <pc:sldMk cId="3816234715" sldId="262"/>
            <ac:spMk id="3" creationId="{43B407CD-4021-4792-896E-3DA71047C021}"/>
          </ac:spMkLst>
        </pc:spChg>
        <pc:spChg chg="add del mod">
          <ac:chgData name="Lincoln, Treva E." userId="S::tlinco@lsuhsc.edu::cb770d70-1783-4dd9-a92e-b13f9f754538" providerId="AD" clId="Web-{55C9213C-C2C1-40EF-83E2-3277398E4DAA}" dt="2021-05-04T13:18:14.879" v="5"/>
          <ac:spMkLst>
            <pc:docMk/>
            <pc:sldMk cId="3816234715" sldId="262"/>
            <ac:spMk id="5" creationId="{805552BE-C57E-444F-91A1-4342E7B30FCA}"/>
          </ac:spMkLst>
        </pc:spChg>
        <pc:picChg chg="add mod">
          <ac:chgData name="Lincoln, Treva E." userId="S::tlinco@lsuhsc.edu::cb770d70-1783-4dd9-a92e-b13f9f754538" providerId="AD" clId="Web-{55C9213C-C2C1-40EF-83E2-3277398E4DAA}" dt="2021-05-04T13:18:54.879" v="14" actId="1076"/>
          <ac:picMkLst>
            <pc:docMk/>
            <pc:sldMk cId="3816234715" sldId="262"/>
            <ac:picMk id="6" creationId="{7379560F-E2DF-4B61-942D-560506179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24601"/>
            <a:ext cx="2844800" cy="365125"/>
          </a:xfrm>
        </p:spPr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sugme.atlassian.net/wiki/spaces/POLICY/pages/33029/Assign+Pager+to+New+User" TargetMode="External"/><Relationship Id="rId2" Type="http://schemas.openxmlformats.org/officeDocument/2006/relationships/hyperlink" Target="https://www.medschool.lsuhsc.edu/medical_education/graduate/page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mailto:acomea@lsuhsc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lsuhsc.edu/medical_education/Graduate/Process_Track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lsuhsc.edu/medical_education/graduate/virtualorienta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sugme.atlassian.net/wiki/spaces/FORMDOCS/pages/2654267/GME+Program+Exit+Packet" TargetMode="External"/><Relationship Id="rId2" Type="http://schemas.openxmlformats.org/officeDocument/2006/relationships/hyperlink" Target="https://lsugme.atlassian.net/wiki/spaces/FORMDOCS/pages/1245402/Malpractice+Spreadshe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lsuhsc.edu/medical_education/supersaas/?schedule=House_Officer_TB_Testing_202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Coordinator Check In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May 4, 2021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14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4D3-2608-405A-AF3B-B2A181C0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84"/>
            <a:ext cx="10972800" cy="619699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REMINDERS: QI FORUM – JUNE 3 </a:t>
            </a:r>
            <a:endParaRPr lang="en-US"/>
          </a:p>
        </p:txBody>
      </p:sp>
      <p:pic>
        <p:nvPicPr>
          <p:cNvPr id="6" name="Picture 6" descr="Website, timeline&#10;&#10;Description automatically generated">
            <a:extLst>
              <a:ext uri="{FF2B5EF4-FFF2-40B4-BE49-F238E27FC236}">
                <a16:creationId xmlns:a16="http://schemas.microsoft.com/office/drawing/2014/main" id="{7379560F-E2DF-4B61-942D-56050617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256" y="524760"/>
            <a:ext cx="4845584" cy="62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Brenda Galle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8CB2-9C2D-49F6-9BB1-189C8AE7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New Hire Orientation 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111B-EA73-4BD2-AC65-CC009685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0232"/>
            <a:ext cx="109728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EPIC Training </a:t>
            </a:r>
          </a:p>
          <a:p>
            <a:pPr lvl="1"/>
            <a:r>
              <a:rPr lang="en-US">
                <a:cs typeface="Calibri"/>
              </a:rPr>
              <a:t>June 23, 2021</a:t>
            </a:r>
          </a:p>
          <a:p>
            <a:pPr lvl="1"/>
            <a:r>
              <a:rPr lang="en-US">
                <a:cs typeface="Calibri"/>
              </a:rPr>
              <a:t>June 24, 2021</a:t>
            </a:r>
          </a:p>
          <a:p>
            <a:r>
              <a:rPr lang="en-US">
                <a:ea typeface="+mn-lt"/>
                <a:cs typeface="+mn-lt"/>
              </a:rPr>
              <a:t>UMCNO Orientation</a:t>
            </a:r>
          </a:p>
          <a:p>
            <a:pPr lvl="1"/>
            <a:r>
              <a:rPr lang="en-US">
                <a:ea typeface="+mn-lt"/>
                <a:cs typeface="+mn-lt"/>
              </a:rPr>
              <a:t>June 25, 2021</a:t>
            </a:r>
          </a:p>
          <a:p>
            <a:r>
              <a:rPr lang="en-US">
                <a:ea typeface="+mn-lt"/>
                <a:cs typeface="+mn-lt"/>
              </a:rPr>
              <a:t>Baton Rouge Orientation </a:t>
            </a:r>
          </a:p>
          <a:p>
            <a:pPr lvl="1"/>
            <a:r>
              <a:rPr lang="en-US">
                <a:ea typeface="+mn-lt"/>
                <a:cs typeface="+mn-lt"/>
              </a:rPr>
              <a:t>June 28, 2021</a:t>
            </a:r>
          </a:p>
          <a:p>
            <a:r>
              <a:rPr lang="en-US">
                <a:ea typeface="+mn-lt"/>
                <a:cs typeface="+mn-lt"/>
              </a:rPr>
              <a:t>LSU New Orleans Onboarding Days</a:t>
            </a:r>
          </a:p>
          <a:p>
            <a:pPr lvl="1"/>
            <a:r>
              <a:rPr lang="en-US">
                <a:ea typeface="+mn-lt"/>
                <a:cs typeface="+mn-lt"/>
              </a:rPr>
              <a:t>June 29, 2021</a:t>
            </a:r>
          </a:p>
          <a:p>
            <a:pPr lvl="1"/>
            <a:r>
              <a:rPr lang="en-US">
                <a:ea typeface="+mn-lt"/>
                <a:cs typeface="+mn-lt"/>
              </a:rPr>
              <a:t>June 30,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E9E1-710A-41ED-A4AA-C6055EF4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Pager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9924-2E66-4040-93E6-4C04CD14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2"/>
              </a:rPr>
              <a:t>GME Pager Database</a:t>
            </a:r>
          </a:p>
          <a:p>
            <a:r>
              <a:rPr lang="en-US">
                <a:cs typeface="Calibri"/>
                <a:hlinkClick r:id="rId3"/>
              </a:rPr>
              <a:t>Assign Pager to New User</a:t>
            </a:r>
          </a:p>
          <a:p>
            <a:r>
              <a:rPr lang="en-US">
                <a:cs typeface="Calibri"/>
              </a:rPr>
              <a:t>If your program needs more pagers email </a:t>
            </a:r>
            <a:r>
              <a:rPr lang="en-US">
                <a:cs typeface="Calibri"/>
                <a:hlinkClick r:id="rId4"/>
              </a:rPr>
              <a:t>Ashley Walker</a:t>
            </a:r>
            <a:r>
              <a:rPr lang="en-US">
                <a:cs typeface="Calibri"/>
              </a:rPr>
              <a:t> by May 28, 2021</a:t>
            </a:r>
          </a:p>
          <a:p>
            <a:r>
              <a:rPr lang="en-US">
                <a:cs typeface="Calibri"/>
              </a:rPr>
              <a:t>Pager Assignments will be accepted July 1, 2021.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9F908D-794E-459C-BF70-AF5D3C5B4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227550"/>
            <a:ext cx="5384800" cy="3271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40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GME Tracking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>
                <a:hlinkClick r:id="rId2"/>
              </a:rPr>
              <a:t>https://www.medschool.lsuhsc.edu/medical_education/Graduate/Process_Tracking/</a:t>
            </a:r>
            <a:endParaRPr lang="en-US" sz="2300"/>
          </a:p>
          <a:p>
            <a:endParaRPr lang="en-US"/>
          </a:p>
          <a:p>
            <a:r>
              <a:rPr lang="en-US"/>
              <a:t>New Hire Packets and Appointment Packets are being updated as received by the GME Office.</a:t>
            </a:r>
          </a:p>
        </p:txBody>
      </p:sp>
    </p:spTree>
    <p:extLst>
      <p:ext uri="{BB962C8B-B14F-4D97-AF65-F5344CB8AC3E}">
        <p14:creationId xmlns:p14="http://schemas.microsoft.com/office/powerpoint/2010/main" val="364417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Orientation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94694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/>
              <a:t>Available Today</a:t>
            </a:r>
          </a:p>
          <a:p>
            <a:r>
              <a:rPr lang="en-US"/>
              <a:t>Requires LSU Computer Account</a:t>
            </a:r>
          </a:p>
          <a:p>
            <a:r>
              <a:rPr lang="en-US"/>
              <a:t>House Officers can:</a:t>
            </a:r>
          </a:p>
          <a:p>
            <a:pPr lvl="1"/>
            <a:r>
              <a:rPr lang="en-US"/>
              <a:t>View video modules</a:t>
            </a:r>
          </a:p>
          <a:p>
            <a:pPr lvl="1"/>
            <a:r>
              <a:rPr lang="en-US"/>
              <a:t>View </a:t>
            </a:r>
            <a:r>
              <a:rPr lang="en-US" err="1"/>
              <a:t>Powerpoint</a:t>
            </a:r>
            <a:r>
              <a:rPr lang="en-US"/>
              <a:t> Presentations</a:t>
            </a:r>
          </a:p>
          <a:p>
            <a:pPr lvl="1"/>
            <a:r>
              <a:rPr lang="en-US"/>
              <a:t>Sign up for Benefits webinar</a:t>
            </a:r>
          </a:p>
          <a:p>
            <a:pPr lvl="1"/>
            <a:r>
              <a:rPr lang="en-US"/>
              <a:t>Sign up for Onboarding Day (New Orleans HOs)</a:t>
            </a:r>
          </a:p>
          <a:p>
            <a:pPr lvl="1"/>
            <a:r>
              <a:rPr lang="en-US"/>
              <a:t>View other requirements which need to be completed (I-9 documents, medical license, etc.)</a:t>
            </a:r>
          </a:p>
        </p:txBody>
      </p:sp>
    </p:spTree>
    <p:extLst>
      <p:ext uri="{BB962C8B-B14F-4D97-AF65-F5344CB8AC3E}">
        <p14:creationId xmlns:p14="http://schemas.microsoft.com/office/powerpoint/2010/main" val="389006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Coordinators can:</a:t>
            </a:r>
          </a:p>
          <a:p>
            <a:pPr lvl="1"/>
            <a:r>
              <a:rPr lang="en-US"/>
              <a:t>View progress for all residents</a:t>
            </a:r>
          </a:p>
          <a:p>
            <a:pPr lvl="1"/>
            <a:r>
              <a:rPr lang="en-US"/>
              <a:t>View all modules and presentations</a:t>
            </a:r>
          </a:p>
          <a:p>
            <a:pPr lvl="1"/>
            <a:r>
              <a:rPr lang="en-US"/>
              <a:t>View list of new hire requirements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Important thing to note:</a:t>
            </a:r>
          </a:p>
          <a:p>
            <a:pPr lvl="1"/>
            <a:r>
              <a:rPr lang="en-US">
                <a:cs typeface="Calibri"/>
              </a:rPr>
              <a:t>Additional modules are still being added</a:t>
            </a:r>
          </a:p>
          <a:p>
            <a:pPr lvl="1"/>
            <a:r>
              <a:rPr lang="en-US">
                <a:cs typeface="Calibri"/>
              </a:rPr>
              <a:t>Progress updates are not all being updated yet</a:t>
            </a:r>
            <a:br>
              <a:rPr lang="en-US">
                <a:cs typeface="Calibri"/>
              </a:rPr>
            </a:br>
            <a:r>
              <a:rPr lang="en-US" sz="2300">
                <a:hlinkClick r:id="rId2"/>
              </a:rPr>
              <a:t>https://www.medschool.lsuhsc.edu/medical_education/graduate/virtualorientation/</a:t>
            </a:r>
            <a:r>
              <a:rPr lang="en-US" sz="2300"/>
              <a:t>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67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B02A-BA2B-46A9-A1FF-74637EAF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A65C-3759-4D77-AE4C-6A1B0D21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Turn in </a:t>
            </a:r>
            <a:r>
              <a:rPr lang="en-US">
                <a:cs typeface="Calibri"/>
                <a:hlinkClick r:id="rId2"/>
              </a:rPr>
              <a:t>Malpractice Spreadsheets</a:t>
            </a:r>
            <a:r>
              <a:rPr lang="en-US">
                <a:cs typeface="Calibri"/>
              </a:rPr>
              <a:t>.</a:t>
            </a:r>
            <a:endParaRPr lang="en-US">
              <a:cs typeface="Calibri"/>
              <a:hlinkClick r:id="rId2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Background Check Emails are starting to come in.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  <a:hlinkClick r:id="rId3"/>
              </a:rPr>
              <a:t>Exit Packets</a:t>
            </a:r>
            <a:r>
              <a:rPr lang="en-US">
                <a:cs typeface="Calibri"/>
              </a:rPr>
              <a:t> due 30 days after terminations.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  <a:hlinkClick r:id="rId4"/>
              </a:rPr>
              <a:t>TB testing</a:t>
            </a:r>
            <a:r>
              <a:rPr lang="en-US">
                <a:cs typeface="Calibri"/>
              </a:rPr>
              <a:t> available at HCN – May 3, 2021 to May 14, 2021.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44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4D3-2608-405A-AF3B-B2A181C0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07CD-4021-4792-896E-3DA71047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May Beginning of the Month (BOM) Reports are Due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Payroll Lock is Thursday, May 6, 2021 for May 1-15 Payroll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April End-of-the Month (EOM) Reports are Due May 5, 2021.  Submit the Reports as close to the due date as possible and Include PER 3s if needed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5945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6" ma:contentTypeDescription="Create a new document." ma:contentTypeScope="" ma:versionID="84501fc04754bad632d0b96611f2ab41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d1d7570fcd187dc3ca56b57d3f36d0fd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231E32-A476-4E95-98E5-398DDCA9AE62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368880-62F8-488D-B7E6-9F5ECD1868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A55D8-2265-484F-9A16-13047DF34469}">
  <ds:schemaRefs>
    <ds:schemaRef ds:uri="975e37a8-7f5f-4888-af20-2bf05acb12f4"/>
    <ds:schemaRef ds:uri="ce103bb2-26e4-4432-b4c4-0552ce98cd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Coordinator Check In</vt:lpstr>
      <vt:lpstr>Computer Support</vt:lpstr>
      <vt:lpstr>New Hire Orientation Dates</vt:lpstr>
      <vt:lpstr>Pager Management</vt:lpstr>
      <vt:lpstr>GME Tracking System</vt:lpstr>
      <vt:lpstr>Online Orientation</vt:lpstr>
      <vt:lpstr>Online Orientation</vt:lpstr>
      <vt:lpstr>REMINDERS</vt:lpstr>
      <vt:lpstr>REMINDERS</vt:lpstr>
      <vt:lpstr>REMINDERS: QI FORUM – JUNE 3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2021-04-29T17:11:56Z</dcterms:created>
  <dcterms:modified xsi:type="dcterms:W3CDTF">2021-05-04T14:54:02Z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