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9"/>
  </p:notesMasterIdLst>
  <p:sldIdLst>
    <p:sldId id="257" r:id="rId5"/>
    <p:sldId id="270" r:id="rId6"/>
    <p:sldId id="271" r:id="rId7"/>
    <p:sldId id="279" r:id="rId8"/>
    <p:sldId id="280" r:id="rId9"/>
    <p:sldId id="278" r:id="rId10"/>
    <p:sldId id="273" r:id="rId11"/>
    <p:sldId id="274" r:id="rId12"/>
    <p:sldId id="283" r:id="rId13"/>
    <p:sldId id="275" r:id="rId14"/>
    <p:sldId id="272" r:id="rId15"/>
    <p:sldId id="282" r:id="rId16"/>
    <p:sldId id="28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2FE"/>
    <a:srgbClr val="A352FC"/>
    <a:srgbClr val="AA60FC"/>
    <a:srgbClr val="BD8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2680-52DC-4B03-B9C3-B24D4143893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FB1C-8289-4A0E-9023-E3EDA3AB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FB1C-8289-4A0E-9023-E3EDA3AB4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FB1C-8289-4A0E-9023-E3EDA3AB4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6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1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82E8D4-3FAE-490B-99F7-2E26E598AC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791200"/>
            <a:ext cx="251459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k.thompson3@va.gov" TargetMode="External"/><Relationship Id="rId13" Type="http://schemas.openxmlformats.org/officeDocument/2006/relationships/hyperlink" Target="mailto:Gerald.Bailey2@va.gov" TargetMode="External"/><Relationship Id="rId3" Type="http://schemas.openxmlformats.org/officeDocument/2006/relationships/hyperlink" Target="mailto:michelle.dang@va.gov" TargetMode="External"/><Relationship Id="rId7" Type="http://schemas.openxmlformats.org/officeDocument/2006/relationships/hyperlink" Target="mailto:James.Dejoie@va.gov" TargetMode="External"/><Relationship Id="rId12" Type="http://schemas.openxmlformats.org/officeDocument/2006/relationships/hyperlink" Target="mailto:Mary.Maurice@va.gov" TargetMode="External"/><Relationship Id="rId2" Type="http://schemas.openxmlformats.org/officeDocument/2006/relationships/hyperlink" Target="mailto:Rebecca.Pettingill@v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ycelyn.Farve@va.gov" TargetMode="External"/><Relationship Id="rId11" Type="http://schemas.openxmlformats.org/officeDocument/2006/relationships/hyperlink" Target="mailto:Cheryl.Lanier@va.gov" TargetMode="External"/><Relationship Id="rId5" Type="http://schemas.openxmlformats.org/officeDocument/2006/relationships/hyperlink" Target="mailto:kerri.ulrich@va.gov" TargetMode="External"/><Relationship Id="rId10" Type="http://schemas.openxmlformats.org/officeDocument/2006/relationships/hyperlink" Target="mailto:James.Anderson35@va.gov" TargetMode="External"/><Relationship Id="rId4" Type="http://schemas.openxmlformats.org/officeDocument/2006/relationships/hyperlink" Target="mailto:chelby.calhoun@va.gov" TargetMode="External"/><Relationship Id="rId9" Type="http://schemas.openxmlformats.org/officeDocument/2006/relationships/hyperlink" Target="mailto:anika.robertson@va.g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s.gov/Home/Verific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hanolgmefingerprinting@va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443C-0318-49F9-9ED9-247E7F87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30" y="246887"/>
            <a:ext cx="6582947" cy="6364223"/>
          </a:xfrm>
          <a:solidFill>
            <a:srgbClr val="E7D2FE"/>
          </a:solidFill>
          <a:ln w="12700" cmpd="sng"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54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LSU GME </a:t>
            </a:r>
            <a:br>
              <a:rPr lang="en-US" sz="54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C953-39FA-44A4-8C0D-2AD3F19C5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9076" y="246887"/>
            <a:ext cx="5136793" cy="6364222"/>
          </a:xfrm>
          <a:solidFill>
            <a:srgbClr val="E7D2F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162759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9F2-5179-4E43-B09E-ECA376CB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12" y="189876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TMS training (annual training. Date must be current for the academic year)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A616FB-3339-49D1-81C4-092CE1A22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741838" y="-795338"/>
            <a:ext cx="6204000" cy="799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8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45" y="216510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 Trainee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216510"/>
            <a:ext cx="8557663" cy="6614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 VA Residents/Fellows Returning Packet– Due March 27</a:t>
            </a:r>
          </a:p>
          <a:p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VA Application for Health Professions Trainee is NOT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Resident/Fellow Completes the Mandatory TMS Refresher Training and downloads a copy of their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Resident/Fellow submits the TMS Certificate to their Program Coordinator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Resident downloads the Returning Trainee Application Packet and sends the entire packet including the cover page to their Program Coordinator. (Link found in Knowledge Base)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confirms all items have been submitted by Resident/Fellow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submits the Returning Trainee  Packet to Ms. Crystal Cruz, at the VA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using the LSU encrypted email system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8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43663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 Trainee paperwork (must attach TMS certificate)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243663"/>
            <a:ext cx="8557663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EB87A-2D58-4C6F-A434-8724CDFA2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61" t="14762" r="14362" b="5783"/>
          <a:stretch/>
        </p:blipFill>
        <p:spPr>
          <a:xfrm>
            <a:off x="5131836" y="243663"/>
            <a:ext cx="6239251" cy="6175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2563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63012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</a:rPr>
              <a:t>Rotation Schedules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7B115-E0FD-42DF-AB6F-FAFF5411CF9C}"/>
              </a:ext>
            </a:extLst>
          </p:cNvPr>
          <p:cNvSpPr txBox="1"/>
          <p:nvPr/>
        </p:nvSpPr>
        <p:spPr>
          <a:xfrm>
            <a:off x="3581399" y="292002"/>
            <a:ext cx="840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Coordinators should send an email with the academic year program rotation schedule to the VA GME Manager and VA Clinic ADPAC (or Site Director).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Coordinators should send updates to the VA GME office and clinic contact when there is a switch in rotation or other change to the schedule.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B6EF9D-20B8-4995-95A6-CA4A4FE6F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72508"/>
              </p:ext>
            </p:extLst>
          </p:nvPr>
        </p:nvGraphicFramePr>
        <p:xfrm>
          <a:off x="3888661" y="1474156"/>
          <a:ext cx="7010248" cy="502429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985667">
                  <a:extLst>
                    <a:ext uri="{9D8B030D-6E8A-4147-A177-3AD203B41FA5}">
                      <a16:colId xmlns:a16="http://schemas.microsoft.com/office/drawing/2014/main" val="3533823041"/>
                    </a:ext>
                  </a:extLst>
                </a:gridCol>
                <a:gridCol w="1902690">
                  <a:extLst>
                    <a:ext uri="{9D8B030D-6E8A-4147-A177-3AD203B41FA5}">
                      <a16:colId xmlns:a16="http://schemas.microsoft.com/office/drawing/2014/main" val="2097357325"/>
                    </a:ext>
                  </a:extLst>
                </a:gridCol>
                <a:gridCol w="1487055">
                  <a:extLst>
                    <a:ext uri="{9D8B030D-6E8A-4147-A177-3AD203B41FA5}">
                      <a16:colId xmlns:a16="http://schemas.microsoft.com/office/drawing/2014/main" val="3062451418"/>
                    </a:ext>
                  </a:extLst>
                </a:gridCol>
                <a:gridCol w="1634836">
                  <a:extLst>
                    <a:ext uri="{9D8B030D-6E8A-4147-A177-3AD203B41FA5}">
                      <a16:colId xmlns:a16="http://schemas.microsoft.com/office/drawing/2014/main" val="1970700422"/>
                    </a:ext>
                  </a:extLst>
                </a:gridCol>
              </a:tblGrid>
              <a:tr h="4820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 &amp; Primary Care (Baton Rouge, Franklin, Hammond, Slidell, St. John CBOC's)</a:t>
                      </a: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Vacant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225-761-3400 EXT: 53804</a:t>
                      </a:r>
                      <a:endParaRPr lang="en-US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428710042"/>
                  </a:ext>
                </a:extLst>
              </a:tr>
              <a:tr h="363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Ambulatory-Medicine (LSU Internal Medicine Residents)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Pettingill, Rebecca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67226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Rebecca.Pettingill@va.gov</a:t>
                      </a:r>
                      <a:r>
                        <a:rPr lang="en-US" sz="9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1484498128"/>
                  </a:ext>
                </a:extLst>
              </a:tr>
              <a:tr h="341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Anesthesia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Dang, Michelle or Chelby Calhoun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(504) 507-2000 ext 62500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michelle.dang@va.gov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chelby.calhoun@va.gov</a:t>
                      </a:r>
                      <a:r>
                        <a:rPr lang="en-US" sz="9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590217558"/>
                  </a:ext>
                </a:extLst>
              </a:tr>
              <a:tr h="210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Kerri Ulrich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 66013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kerri.ulrich@va.gov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844595681"/>
                  </a:ext>
                </a:extLst>
              </a:tr>
              <a:tr h="4820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Dermatology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VACANT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(Site Director: Dr. Stumpf, Brittany 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Brittany.Stumpf@va.gov</a:t>
                      </a: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66013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216225180"/>
                  </a:ext>
                </a:extLst>
              </a:tr>
              <a:tr h="265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Emergency Medicine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Farve, Joycelyn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62252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Joycelyn.Farve@va.gov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1171748977"/>
                  </a:ext>
                </a:extLst>
              </a:tr>
              <a:tr h="3139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Geriatrics &amp; Extended Care (Hospice)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DeJoie, James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67195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James.Dejoie@va.gov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211583724"/>
                  </a:ext>
                </a:extLst>
              </a:tr>
              <a:tr h="2872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Medicine </a:t>
                      </a: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Thompson, Patrick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 66407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patrick.thompson3@va.gov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37644816"/>
                  </a:ext>
                </a:extLst>
              </a:tr>
              <a:tr h="277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Robertson, Anika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66407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anika.robertson@va.gov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485542227"/>
                  </a:ext>
                </a:extLst>
              </a:tr>
              <a:tr h="287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Mental Health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Anderson, James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65241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James.Anderson35@va.gov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58413754"/>
                  </a:ext>
                </a:extLst>
              </a:tr>
              <a:tr h="321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Neurology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Pettingill, Rebecca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EXT:67226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Rebecca.Pettingill@va.gov</a:t>
                      </a:r>
                      <a:r>
                        <a:rPr lang="en-US" sz="9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477154678"/>
                  </a:ext>
                </a:extLst>
              </a:tr>
              <a:tr h="2483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Pathology and Laboratory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Lanier, Cheryl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63247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Cheryl.Lanier@va.gov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262539641"/>
                  </a:ext>
                </a:extLst>
              </a:tr>
              <a:tr h="2850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 Medicine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Pettingill, Rebecca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67226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Rebecca.Pettingill@va.gov</a:t>
                      </a:r>
                      <a:r>
                        <a:rPr lang="en-US" sz="9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352559981"/>
                  </a:ext>
                </a:extLst>
              </a:tr>
              <a:tr h="270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Medicine &amp; Rehab,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Pettingill, Rebecca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67226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Rebecca.Pettingill@va.gov</a:t>
                      </a:r>
                      <a:r>
                        <a:rPr lang="en-US" sz="900" u="non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799165686"/>
                  </a:ext>
                </a:extLst>
              </a:tr>
              <a:tr h="245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Maurice, Mary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62388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Mary.Maurice@va.gov</a:t>
                      </a:r>
                      <a:endParaRPr lang="en-US" sz="900" u="non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2924151518"/>
                  </a:ext>
                </a:extLst>
              </a:tr>
              <a:tr h="3415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Bailey, Gerald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504-507-2000 EXT: 62419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Gerald.Bailey2@va.gov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469" marR="56469" marT="0" marB="0"/>
                </a:tc>
                <a:extLst>
                  <a:ext uri="{0D108BD9-81ED-4DB2-BD59-A6C34878D82A}">
                    <a16:rowId xmlns:a16="http://schemas.microsoft.com/office/drawing/2014/main" val="396352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9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4FBD-C388-48CB-81D7-BD67C5C2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40" y="248575"/>
            <a:ext cx="3273042" cy="5255579"/>
          </a:xfrm>
          <a:solidFill>
            <a:srgbClr val="E7D2FE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GME PROGRAM OFFICE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F5DC-12A5-4415-A699-9B367EA4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341" y="372861"/>
            <a:ext cx="6771442" cy="513129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CHIEF OF STAFF FOR EDUCATION (ACOS/E)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 MEDICAL EDUCATION (GME) PROGRAM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Irene Grundy, M.D. (DEO)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 Cruz (GME Manager)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Location: 2400 Canal Street, Admin Building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1</a:t>
            </a:r>
            <a:r>
              <a:rPr 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floor, room 1Q101, New Orleans, LA 70119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Hours:     Mondays–Fridays from 8:00a.m. to 4:30p.m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contact:  (504) 507-2000 ext. 67518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769D-A6C7-4ABD-8FC5-A566AD1B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77" y="216508"/>
            <a:ext cx="3353396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(New and returning Residents and Fellows)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24F7-BBF4-412A-A30D-69863517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296" y="216508"/>
            <a:ext cx="8381404" cy="522254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On-Boarding for VA Residents and Fellows (all VA facilities in Louisiana, including VA New Orleans, clinics in Baton Rouge, Slidell, etc.)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New Residents/Fellows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to LSU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Residents/Fellows Continuing in the Same Training Program at LSU, but have never rotated at the VA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Rotated at the Louisiana VA during Medical School. VA GME office will request a copy of the Medical Student match list to try to extend their credentials/access and update them to resident.   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Returning Residents/Fellows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Previously rotated at the SLVHCS-Louisiana VA in the prior academic year(s) and will remain in the Same Program next academic year.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Previously rotated at the SLVHCS-Louisiana VA in the prior academic year(s) but will be in a Different LSU Residency/Fellowship Program.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8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03ED-24AC-4401-9A5C-FD99E203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25387"/>
            <a:ext cx="3387149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Trainee Qualifications and Credentials Verification Letter (TQCVL)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(Link found in Knowledge Base)</a:t>
            </a:r>
            <a:br>
              <a:rPr lang="en-US" sz="28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6E5F-32C9-4605-8CED-2EC401E2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274" y="206226"/>
            <a:ext cx="8566726" cy="663261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TQCVL- Due March 31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Prior to participating in training at a VA Facility, each health professions trainee must be listed on a TQCVL to complete onboarding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completes a TQCVL and attaches a spreadsheet listing Residents/Fellows in the Program that will rotate at the VA, to the TQCVL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Insert Letter Head at the top of the TQCVL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Check the boxes on the form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Include all Residents/Fellow names that may rotate to the VA during 2023-2024 AY on the Spreadsheet to attach to the TQCVL (New and Returning Rotators)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House Officer level is the House Officer level for the </a:t>
            </a:r>
            <a:r>
              <a:rPr lang="en-US" sz="1900" b="1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new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Academic Year 2023-2024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Include copy of current J-1 Visa documentation for all non-citizen trainees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LSU Program Director Signs the TQCVL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submits the completed and signed TQCVL with the list of House officers to Ms. Crystal Cruz at the VA </a:t>
            </a:r>
            <a:r>
              <a:rPr lang="en-US" sz="19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using the LSU encrypted emails and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send a copy to Yolanda Lundsgaard in the LSU GME office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If there are any changes to the List of Residents/Fellows on the original list submitted with the TQCVL, an updated TQCVL list must be submitted to Ms. Crystal Cruz at the VA and a copy Yolanda Lundsgaard in the LSU GME Office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0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C7AAE6-EEED-42B4-A23C-FD322A6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05343"/>
            <a:ext cx="3400425" cy="541042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TQCVL form-Page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718FCE-D0DF-420D-93A8-C76542E9A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2" t="14621" r="39219" b="4423"/>
          <a:stretch/>
        </p:blipFill>
        <p:spPr>
          <a:xfrm>
            <a:off x="4628537" y="0"/>
            <a:ext cx="6279581" cy="729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59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C7AAE6-EEED-42B4-A23C-FD322A6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37240"/>
            <a:ext cx="3343275" cy="541042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TQCVL form-Page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72C4EA-CBCC-4B2E-BFE9-26593BB41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13510" r="38984" b="10657"/>
          <a:stretch/>
        </p:blipFill>
        <p:spPr>
          <a:xfrm>
            <a:off x="4687593" y="0"/>
            <a:ext cx="6388713" cy="698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570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2579F8-CD8A-4DF5-A950-CB6D5406B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7" t="22009" r="31023" b="31965"/>
          <a:stretch/>
        </p:blipFill>
        <p:spPr>
          <a:xfrm>
            <a:off x="286282" y="648586"/>
            <a:ext cx="11619435" cy="6018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C7AAE6-EEED-42B4-A23C-FD322A6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36" y="191387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Example of TQCVL list</a:t>
            </a:r>
          </a:p>
        </p:txBody>
      </p:sp>
    </p:spTree>
    <p:extLst>
      <p:ext uri="{BB962C8B-B14F-4D97-AF65-F5344CB8AC3E}">
        <p14:creationId xmlns:p14="http://schemas.microsoft.com/office/powerpoint/2010/main" val="11234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39EB-77D6-4D81-A596-1E4C1F78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49556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Coordinator Tracker 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4303-2D03-4B22-A969-B7DDF981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41" y="249557"/>
            <a:ext cx="8374284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 Tracker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Due March 31</a:t>
            </a:r>
            <a:r>
              <a:rPr lang="en-US" sz="20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(Link found in Knowledge Base)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 Tracker provides VA staff with more detailed information for each Resident/Fellow that will rotate at the VA and is part of the VA onboarding process.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Coordinator Completes the Coordinator Tracker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the rotation dates, if known at the time completing the Coordinator Tracker, 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 rotation dates are not known, leave blank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submits the completed Coordinator Tracker to       Ms. Crystal Cruz, at the VA using the LSU encrypted email system.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027E-5FFB-450C-8D7B-F7A77A2F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15" y="243142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 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Trainee Requirements-application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A977-91E5-4C68-9AC6-1AF50DDB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457" y="348061"/>
            <a:ext cx="8468239" cy="66148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New Residents/Fellows Application– Due April 17</a:t>
            </a:r>
            <a:r>
              <a:rPr lang="en-US" sz="1800" b="1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Completes the VA Application for Health Professions Trainee (link is found in Knowledge Base)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must be completed electronically.  Do Not Handwrite. Electronic Signature is accepted (must be an original signature).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Resident/Fellows complete the Mandatory TMS Training and print the certificate(s) (link is found in the Application)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attaches Selective Service Registration Confirmation: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https://www.sss.gov/Home/Verification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attaches the completed VA COVID-19 Attestation, (VA form 10230).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submits the completed Application, with the TMS Certificate(s), to their Program Coordinator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schedules Fingerprinting and Photo Appointment using the VA GME email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vhanolgmefingerprinting@va.gov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Appointment are scheduled from 8am-3pm.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confirms all pages of the application are included in the Packet (check items on cover page that prints with the application)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makes a copy of the application and notes when it was sent to the GME Office to place in the Resident's/Fellow's file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will submit all New Resident/Fellow Applications to Ms. Crystal Cruz, at the VA using the LSU encrypted email system.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0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027E-5FFB-450C-8D7B-F7A77A2F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3" y="243142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 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Trainee Requirements-application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A977-91E5-4C68-9AC6-1AF50DDB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885" y="243142"/>
            <a:ext cx="8468239" cy="66148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lvl="2" indent="0"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0"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CAAE2-11F4-43ED-B25A-06AB459BB762}"/>
              </a:ext>
            </a:extLst>
          </p:cNvPr>
          <p:cNvSpPr txBox="1"/>
          <p:nvPr/>
        </p:nvSpPr>
        <p:spPr>
          <a:xfrm>
            <a:off x="3541278" y="423353"/>
            <a:ext cx="8611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Trainee Application Packet- must be completed by all new Residents/Fellows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4229D-4317-4BF9-80C1-19E218A17D88}"/>
              </a:ext>
            </a:extLst>
          </p:cNvPr>
          <p:cNvSpPr txBox="1">
            <a:spLocks/>
          </p:cNvSpPr>
          <p:nvPr/>
        </p:nvSpPr>
        <p:spPr>
          <a:xfrm>
            <a:off x="3580884" y="1249897"/>
            <a:ext cx="4265952" cy="4215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Application Checklist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Appointment Letter (WOC Form)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Declaration For Federal Employment (OF 306)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Application For Health Professions Trainees (VA form 10-2850D)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Appointment Affidavit form (VA GME  office will sign the Notary Section)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116AB3-945D-46F1-B78D-1274F720C6CE}"/>
              </a:ext>
            </a:extLst>
          </p:cNvPr>
          <p:cNvSpPr txBox="1">
            <a:spLocks/>
          </p:cNvSpPr>
          <p:nvPr/>
        </p:nvSpPr>
        <p:spPr>
          <a:xfrm>
            <a:off x="7846836" y="1249895"/>
            <a:ext cx="4163565" cy="4215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Drug Testing Notification Form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TMS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VHA Mandatory Training for Trainees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VHA Mandatory Refresher Training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HIPPA Training Certificate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COVID-19 Form and proof of documentation</a:t>
            </a: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8896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C6CA915225C4BB9F3585CD0332040" ma:contentTypeVersion="6" ma:contentTypeDescription="Create a new document." ma:contentTypeScope="" ma:versionID="84501fc04754bad632d0b96611f2ab41">
  <xsd:schema xmlns:xsd="http://www.w3.org/2001/XMLSchema" xmlns:xs="http://www.w3.org/2001/XMLSchema" xmlns:p="http://schemas.microsoft.com/office/2006/metadata/properties" xmlns:ns2="975e37a8-7f5f-4888-af20-2bf05acb12f4" xmlns:ns3="ce103bb2-26e4-4432-b4c4-0552ce98cd7c" targetNamespace="http://schemas.microsoft.com/office/2006/metadata/properties" ma:root="true" ma:fieldsID="d1d7570fcd187dc3ca56b57d3f36d0fd" ns2:_="" ns3:_="">
    <xsd:import namespace="975e37a8-7f5f-4888-af20-2bf05acb12f4"/>
    <xsd:import namespace="ce103bb2-26e4-4432-b4c4-0552ce98c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37a8-7f5f-4888-af20-2bf05acb1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03bb2-26e4-4432-b4c4-0552ce98c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49A39-A54C-4C7B-936B-484A8C687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8ADE5-7072-4959-B516-ADE159CA9BB2}">
  <ds:schemaRefs>
    <ds:schemaRef ds:uri="http://schemas.microsoft.com/office/2006/documentManagement/types"/>
    <ds:schemaRef ds:uri="http://purl.org/dc/terms/"/>
    <ds:schemaRef ds:uri="975e37a8-7f5f-4888-af20-2bf05acb12f4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e103bb2-26e4-4432-b4c4-0552ce98cd7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10C998-1177-4050-8EBD-5DC1BE599A3E}">
  <ds:schemaRefs>
    <ds:schemaRef ds:uri="975e37a8-7f5f-4888-af20-2bf05acb12f4"/>
    <ds:schemaRef ds:uri="ce103bb2-26e4-4432-b4c4-0552ce98c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1871</TotalTime>
  <Words>1443</Words>
  <Application>Microsoft Office PowerPoint</Application>
  <PresentationFormat>Widescreen</PresentationFormat>
  <Paragraphs>166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Corbel</vt:lpstr>
      <vt:lpstr>Wingdings</vt:lpstr>
      <vt:lpstr>Basis</vt:lpstr>
      <vt:lpstr>LSU GME  Program Coordinator meeting</vt:lpstr>
      <vt:lpstr>VA On-Boarding:  (New and returning Residents and Fellows) </vt:lpstr>
      <vt:lpstr> VA On-Boarding:  Trainee Qualifications and Credentials Verification Letter (TQCVL)  (Link found in Knowledge Base) </vt:lpstr>
      <vt:lpstr>Example of TQCVL form-Page 1</vt:lpstr>
      <vt:lpstr>Example of TQCVL form-Page 2</vt:lpstr>
      <vt:lpstr>Example of TQCVL list</vt:lpstr>
      <vt:lpstr>VA On-Boarding:  Coordinator Tracker  </vt:lpstr>
      <vt:lpstr>VA On-Boarding:   New Trainee Requirements-application packet</vt:lpstr>
      <vt:lpstr>VA On-Boarding:   New Trainee Requirements-application checklist</vt:lpstr>
      <vt:lpstr>VA On-Boarding:  TMS training (annual training. Date must be current for the academic year)</vt:lpstr>
      <vt:lpstr>VA On-Boarding:  Returning Trainee requirements</vt:lpstr>
      <vt:lpstr>VA On-Boarding:  Returning Trainee paperwork (must attach TMS certificate)</vt:lpstr>
      <vt:lpstr>VA On-Boarding:  Rotation Schedules  </vt:lpstr>
      <vt:lpstr>VA GME PROGRAM OFFICE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Lundsgaard, Yolanda M.</dc:creator>
  <cp:lastModifiedBy>Blakemore, Sara B.</cp:lastModifiedBy>
  <cp:revision>93</cp:revision>
  <dcterms:created xsi:type="dcterms:W3CDTF">2021-02-12T18:28:12Z</dcterms:created>
  <dcterms:modified xsi:type="dcterms:W3CDTF">2023-02-28T14:43:53Z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0x010100E8FC6CA915225C4BB9F3585CD0332040</vt:lpwstr>
  </property>
</Properties>
</file>